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24"/>
  </p:notesMasterIdLst>
  <p:sldIdLst>
    <p:sldId id="256" r:id="rId3"/>
    <p:sldId id="257" r:id="rId4"/>
    <p:sldId id="258" r:id="rId5"/>
    <p:sldId id="259" r:id="rId6"/>
    <p:sldId id="261" r:id="rId7"/>
    <p:sldId id="262" r:id="rId8"/>
    <p:sldId id="263" r:id="rId9"/>
    <p:sldId id="264" r:id="rId10"/>
    <p:sldId id="292" r:id="rId11"/>
    <p:sldId id="266" r:id="rId12"/>
    <p:sldId id="268" r:id="rId13"/>
    <p:sldId id="293" r:id="rId14"/>
    <p:sldId id="290" r:id="rId15"/>
    <p:sldId id="272" r:id="rId16"/>
    <p:sldId id="277" r:id="rId17"/>
    <p:sldId id="278" r:id="rId18"/>
    <p:sldId id="291" r:id="rId19"/>
    <p:sldId id="295" r:id="rId20"/>
    <p:sldId id="280" r:id="rId21"/>
    <p:sldId id="296" r:id="rId22"/>
    <p:sldId id="283" r:id="rId23"/>
  </p:sldIdLst>
  <p:sldSz cx="9899650" cy="6858000"/>
  <p:notesSz cx="6858000" cy="9945688"/>
  <p:defaultTextStyle>
    <a:defPPr>
      <a:defRPr lang="en-GB"/>
    </a:defPPr>
    <a:lvl1pPr algn="l" defTabSz="449263" rtl="0" fontAlgn="base">
      <a:spcBef>
        <a:spcPct val="0"/>
      </a:spcBef>
      <a:spcAft>
        <a:spcPct val="0"/>
      </a:spcAft>
      <a:defRPr sz="1600" b="1" kern="1200">
        <a:solidFill>
          <a:schemeClr val="bg1"/>
        </a:solidFill>
        <a:latin typeface="Arial" charset="0"/>
        <a:ea typeface="Lucida Sans Unicode" pitchFamily="34" charset="0"/>
        <a:cs typeface="Lucida Sans Unicode" pitchFamily="34" charset="0"/>
      </a:defRPr>
    </a:lvl1pPr>
    <a:lvl2pPr marL="742950" indent="-285750" algn="l" defTabSz="449263" rtl="0" fontAlgn="base">
      <a:spcBef>
        <a:spcPct val="0"/>
      </a:spcBef>
      <a:spcAft>
        <a:spcPct val="0"/>
      </a:spcAft>
      <a:defRPr sz="1600" b="1" kern="1200">
        <a:solidFill>
          <a:schemeClr val="bg1"/>
        </a:solidFill>
        <a:latin typeface="Arial" charset="0"/>
        <a:ea typeface="Lucida Sans Unicode" pitchFamily="34" charset="0"/>
        <a:cs typeface="Lucida Sans Unicode" pitchFamily="34" charset="0"/>
      </a:defRPr>
    </a:lvl2pPr>
    <a:lvl3pPr marL="1143000" indent="-228600" algn="l" defTabSz="449263" rtl="0" fontAlgn="base">
      <a:spcBef>
        <a:spcPct val="0"/>
      </a:spcBef>
      <a:spcAft>
        <a:spcPct val="0"/>
      </a:spcAft>
      <a:defRPr sz="1600" b="1" kern="1200">
        <a:solidFill>
          <a:schemeClr val="bg1"/>
        </a:solidFill>
        <a:latin typeface="Arial" charset="0"/>
        <a:ea typeface="Lucida Sans Unicode" pitchFamily="34" charset="0"/>
        <a:cs typeface="Lucida Sans Unicode" pitchFamily="34" charset="0"/>
      </a:defRPr>
    </a:lvl3pPr>
    <a:lvl4pPr marL="1600200" indent="-228600" algn="l" defTabSz="449263" rtl="0" fontAlgn="base">
      <a:spcBef>
        <a:spcPct val="0"/>
      </a:spcBef>
      <a:spcAft>
        <a:spcPct val="0"/>
      </a:spcAft>
      <a:defRPr sz="1600" b="1" kern="1200">
        <a:solidFill>
          <a:schemeClr val="bg1"/>
        </a:solidFill>
        <a:latin typeface="Arial" charset="0"/>
        <a:ea typeface="Lucida Sans Unicode" pitchFamily="34" charset="0"/>
        <a:cs typeface="Lucida Sans Unicode" pitchFamily="34" charset="0"/>
      </a:defRPr>
    </a:lvl4pPr>
    <a:lvl5pPr marL="2057400" indent="-228600" algn="l" defTabSz="449263" rtl="0" fontAlgn="base">
      <a:spcBef>
        <a:spcPct val="0"/>
      </a:spcBef>
      <a:spcAft>
        <a:spcPct val="0"/>
      </a:spcAft>
      <a:defRPr sz="1600" b="1" kern="1200">
        <a:solidFill>
          <a:schemeClr val="bg1"/>
        </a:solidFill>
        <a:latin typeface="Arial" charset="0"/>
        <a:ea typeface="Lucida Sans Unicode" pitchFamily="34" charset="0"/>
        <a:cs typeface="Lucida Sans Unicode" pitchFamily="34" charset="0"/>
      </a:defRPr>
    </a:lvl5pPr>
    <a:lvl6pPr marL="2286000" algn="l" defTabSz="914400" rtl="0" eaLnBrk="1" latinLnBrk="0" hangingPunct="1">
      <a:defRPr sz="1600" b="1" kern="1200">
        <a:solidFill>
          <a:schemeClr val="bg1"/>
        </a:solidFill>
        <a:latin typeface="Arial" charset="0"/>
        <a:ea typeface="Lucida Sans Unicode" pitchFamily="34" charset="0"/>
        <a:cs typeface="Lucida Sans Unicode" pitchFamily="34" charset="0"/>
      </a:defRPr>
    </a:lvl6pPr>
    <a:lvl7pPr marL="2743200" algn="l" defTabSz="914400" rtl="0" eaLnBrk="1" latinLnBrk="0" hangingPunct="1">
      <a:defRPr sz="1600" b="1" kern="1200">
        <a:solidFill>
          <a:schemeClr val="bg1"/>
        </a:solidFill>
        <a:latin typeface="Arial" charset="0"/>
        <a:ea typeface="Lucida Sans Unicode" pitchFamily="34" charset="0"/>
        <a:cs typeface="Lucida Sans Unicode" pitchFamily="34" charset="0"/>
      </a:defRPr>
    </a:lvl7pPr>
    <a:lvl8pPr marL="3200400" algn="l" defTabSz="914400" rtl="0" eaLnBrk="1" latinLnBrk="0" hangingPunct="1">
      <a:defRPr sz="1600" b="1" kern="1200">
        <a:solidFill>
          <a:schemeClr val="bg1"/>
        </a:solidFill>
        <a:latin typeface="Arial" charset="0"/>
        <a:ea typeface="Lucida Sans Unicode" pitchFamily="34" charset="0"/>
        <a:cs typeface="Lucida Sans Unicode" pitchFamily="34" charset="0"/>
      </a:defRPr>
    </a:lvl8pPr>
    <a:lvl9pPr marL="3657600" algn="l" defTabSz="914400" rtl="0" eaLnBrk="1" latinLnBrk="0" hangingPunct="1">
      <a:defRPr sz="1600" b="1" kern="1200">
        <a:solidFill>
          <a:schemeClr val="bg1"/>
        </a:solidFill>
        <a:latin typeface="Arial" charset="0"/>
        <a:ea typeface="Lucida Sans Unicode" pitchFamily="34" charset="0"/>
        <a:cs typeface="Lucida Sans Unicode"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5">
          <p15:clr>
            <a:srgbClr val="A4A3A4"/>
          </p15:clr>
        </p15:guide>
        <p15:guide id="2" pos="21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50" autoAdjust="0"/>
    <p:restoredTop sz="73920" autoAdjust="0"/>
  </p:normalViewPr>
  <p:slideViewPr>
    <p:cSldViewPr>
      <p:cViewPr varScale="1">
        <p:scale>
          <a:sx n="49" d="100"/>
          <a:sy n="49" d="100"/>
        </p:scale>
        <p:origin x="840" y="48"/>
      </p:cViewPr>
      <p:guideLst>
        <p:guide orient="horz" pos="2160"/>
        <p:guide pos="2880"/>
      </p:guideLst>
    </p:cSldViewPr>
  </p:slideViewPr>
  <p:outlineViewPr>
    <p:cViewPr varScale="1">
      <p:scale>
        <a:sx n="170" d="200"/>
        <a:sy n="170" d="200"/>
      </p:scale>
      <p:origin x="0" y="648"/>
    </p:cViewPr>
  </p:outlineViewPr>
  <p:notesTextViewPr>
    <p:cViewPr>
      <p:scale>
        <a:sx n="1" d="1"/>
        <a:sy n="1" d="1"/>
      </p:scale>
      <p:origin x="0" y="0"/>
    </p:cViewPr>
  </p:notesTextViewPr>
  <p:notesViewPr>
    <p:cSldViewPr>
      <p:cViewPr varScale="1">
        <p:scale>
          <a:sx n="59" d="100"/>
          <a:sy n="59" d="100"/>
        </p:scale>
        <p:origin x="-1752" y="-72"/>
      </p:cViewPr>
      <p:guideLst>
        <p:guide orient="horz" pos="2885"/>
        <p:guide pos="21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AutoShape 1"/>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36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03" name="AutoShape 2"/>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04" name="AutoShape 3"/>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05" name="AutoShape 4"/>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06" name="AutoShape 5"/>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07" name="AutoShape 6"/>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08" name="AutoShape 7"/>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09" name="AutoShape 8"/>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0" name="AutoShape 9"/>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1" name="AutoShape 10"/>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2" name="AutoShape 11"/>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3" name="AutoShape 12"/>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4" name="AutoShape 13"/>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5" name="AutoShape 14"/>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6" name="AutoShape 15"/>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7" name="AutoShape 16"/>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8" name="AutoShape 17"/>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19" name="AutoShape 18"/>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20" name="AutoShape 19"/>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21" name="AutoShape 20"/>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22" name="AutoShape 21"/>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23" name="AutoShape 22"/>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24" name="AutoShape 23"/>
          <p:cNvSpPr>
            <a:spLocks noChangeArrowheads="1"/>
          </p:cNvSpPr>
          <p:nvPr/>
        </p:nvSpPr>
        <p:spPr bwMode="auto">
          <a:xfrm>
            <a:off x="0" y="0"/>
            <a:ext cx="6858000" cy="994568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25" name="Text Box 24"/>
          <p:cNvSpPr txBox="1">
            <a:spLocks noChangeArrowheads="1"/>
          </p:cNvSpPr>
          <p:nvPr/>
        </p:nvSpPr>
        <p:spPr bwMode="auto">
          <a:xfrm>
            <a:off x="0" y="0"/>
            <a:ext cx="2971800" cy="498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26" name="Text Box 25"/>
          <p:cNvSpPr txBox="1">
            <a:spLocks noChangeArrowheads="1"/>
          </p:cNvSpPr>
          <p:nvPr/>
        </p:nvSpPr>
        <p:spPr bwMode="auto">
          <a:xfrm>
            <a:off x="3887788" y="0"/>
            <a:ext cx="2971800" cy="498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5627" name="Rectangle 26"/>
          <p:cNvSpPr>
            <a:spLocks noGrp="1" noRot="1" noChangeAspect="1" noChangeArrowheads="1"/>
          </p:cNvSpPr>
          <p:nvPr>
            <p:ph type="sldImg"/>
          </p:nvPr>
        </p:nvSpPr>
        <p:spPr bwMode="auto">
          <a:xfrm>
            <a:off x="747713" y="747713"/>
            <a:ext cx="5327650" cy="3690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99" name="Rectangle 27"/>
          <p:cNvSpPr>
            <a:spLocks noGrp="1" noChangeArrowheads="1"/>
          </p:cNvSpPr>
          <p:nvPr>
            <p:ph type="body"/>
          </p:nvPr>
        </p:nvSpPr>
        <p:spPr bwMode="auto">
          <a:xfrm>
            <a:off x="914400" y="4722813"/>
            <a:ext cx="4994275" cy="4438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cs-CZ" noProof="0" smtClean="0"/>
          </a:p>
        </p:txBody>
      </p:sp>
      <p:sp>
        <p:nvSpPr>
          <p:cNvPr id="25629" name="Text Box 28"/>
          <p:cNvSpPr txBox="1">
            <a:spLocks noChangeArrowheads="1"/>
          </p:cNvSpPr>
          <p:nvPr/>
        </p:nvSpPr>
        <p:spPr bwMode="auto">
          <a:xfrm>
            <a:off x="0" y="9447213"/>
            <a:ext cx="2971800" cy="498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101" name="Rectangle 29"/>
          <p:cNvSpPr>
            <a:spLocks noGrp="1" noChangeArrowheads="1"/>
          </p:cNvSpPr>
          <p:nvPr>
            <p:ph type="sldNum"/>
          </p:nvPr>
        </p:nvSpPr>
        <p:spPr bwMode="auto">
          <a:xfrm>
            <a:off x="3887788" y="9447213"/>
            <a:ext cx="2935287" cy="461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23" tIns="47020" rIns="90423" bIns="47020" numCol="1" anchor="b" anchorCtr="0" compatLnSpc="1">
            <a:prstTxWarp prst="textNoShape">
              <a:avLst/>
            </a:prstTxWarp>
          </a:bodyPr>
          <a:lstStyle>
            <a:lvl1pPr algn="r" eaLnBrk="1" hangingPunct="0">
              <a:lnSpc>
                <a:spcPct val="90000"/>
              </a:lnSpc>
              <a:buClr>
                <a:srgbClr val="000000"/>
              </a:buClr>
              <a:buSzPct val="100000"/>
              <a:buFont typeface="Times New Roman" pitchFamily="16" charset="0"/>
              <a:buNone/>
              <a:tabLst>
                <a:tab pos="727302" algn="l"/>
                <a:tab pos="1454605" algn="l"/>
                <a:tab pos="2181907" algn="l"/>
                <a:tab pos="2909209" algn="l"/>
              </a:tabLst>
              <a:defRPr sz="1200">
                <a:solidFill>
                  <a:srgbClr val="000000"/>
                </a:solidFill>
                <a:latin typeface="Times New Roman" pitchFamily="16" charset="0"/>
                <a:ea typeface="Lucida Sans Unicode" charset="0"/>
                <a:cs typeface="Lucida Sans Unicode" charset="0"/>
              </a:defRPr>
            </a:lvl1pPr>
          </a:lstStyle>
          <a:p>
            <a:pPr>
              <a:defRPr/>
            </a:pPr>
            <a:fld id="{3AA1D30F-D131-4C86-9ED3-C5822B9DD8F3}" type="slidenum">
              <a:rPr lang="cs-CZ"/>
              <a:pPr>
                <a:defRPr/>
              </a:pPr>
              <a:t>‹#›</a:t>
            </a:fld>
            <a:endParaRPr lang="cs-CZ"/>
          </a:p>
        </p:txBody>
      </p:sp>
    </p:spTree>
    <p:extLst>
      <p:ext uri="{BB962C8B-B14F-4D97-AF65-F5344CB8AC3E}">
        <p14:creationId xmlns:p14="http://schemas.microsoft.com/office/powerpoint/2010/main" val="3157784621"/>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99CFDF3C-8CB7-4787-BE0D-889DBBA191F9}" type="slidenum">
              <a:rPr lang="cs-CZ" altLang="cs-CZ" smtClean="0">
                <a:ea typeface="Lucida Sans Unicode" pitchFamily="34" charset="0"/>
                <a:cs typeface="Lucida Sans Unicode" pitchFamily="34" charset="0"/>
              </a:rPr>
              <a:pPr eaLnBrk="1">
                <a:spcBef>
                  <a:spcPct val="0"/>
                </a:spcBef>
              </a:pPr>
              <a:t>1</a:t>
            </a:fld>
            <a:endParaRPr lang="cs-CZ" altLang="cs-CZ" smtClean="0">
              <a:ea typeface="Lucida Sans Unicode" pitchFamily="34" charset="0"/>
              <a:cs typeface="Lucida Sans Unicode" pitchFamily="34" charset="0"/>
            </a:endParaRPr>
          </a:p>
        </p:txBody>
      </p:sp>
      <p:sp>
        <p:nvSpPr>
          <p:cNvPr id="26627"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6628"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CA7630BD-193E-4ADF-A64E-9285BFB79DDF}" type="slidenum">
              <a:rPr lang="cs-CZ" altLang="cs-CZ" smtClean="0">
                <a:ea typeface="Lucida Sans Unicode" pitchFamily="34" charset="0"/>
                <a:cs typeface="Lucida Sans Unicode" pitchFamily="34" charset="0"/>
              </a:rPr>
              <a:pPr eaLnBrk="1">
                <a:spcBef>
                  <a:spcPct val="0"/>
                </a:spcBef>
              </a:pPr>
              <a:t>2</a:t>
            </a:fld>
            <a:endParaRPr lang="cs-CZ" altLang="cs-CZ" smtClean="0">
              <a:ea typeface="Lucida Sans Unicode" pitchFamily="34" charset="0"/>
              <a:cs typeface="Lucida Sans Unicode" pitchFamily="34" charset="0"/>
            </a:endParaRPr>
          </a:p>
        </p:txBody>
      </p:sp>
      <p:sp>
        <p:nvSpPr>
          <p:cNvPr id="27651"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7652"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A9C2D8EB-7C29-49E6-8B20-581B21D8E725}" type="slidenum">
              <a:rPr lang="cs-CZ" altLang="cs-CZ" smtClean="0">
                <a:ea typeface="Lucida Sans Unicode" pitchFamily="34" charset="0"/>
                <a:cs typeface="Lucida Sans Unicode" pitchFamily="34" charset="0"/>
              </a:rPr>
              <a:pPr eaLnBrk="1">
                <a:spcBef>
                  <a:spcPct val="0"/>
                </a:spcBef>
              </a:pPr>
              <a:t>3</a:t>
            </a:fld>
            <a:endParaRPr lang="cs-CZ" altLang="cs-CZ" smtClean="0">
              <a:ea typeface="Lucida Sans Unicode" pitchFamily="34" charset="0"/>
              <a:cs typeface="Lucida Sans Unicode" pitchFamily="34" charset="0"/>
            </a:endParaRPr>
          </a:p>
        </p:txBody>
      </p:sp>
      <p:sp>
        <p:nvSpPr>
          <p:cNvPr id="28675"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8676"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8A14F114-79E3-41A8-ADE5-9F2B93D240E3}" type="slidenum">
              <a:rPr lang="cs-CZ" altLang="cs-CZ" smtClean="0">
                <a:ea typeface="Lucida Sans Unicode" pitchFamily="34" charset="0"/>
                <a:cs typeface="Lucida Sans Unicode" pitchFamily="34" charset="0"/>
              </a:rPr>
              <a:pPr eaLnBrk="1">
                <a:spcBef>
                  <a:spcPct val="0"/>
                </a:spcBef>
              </a:pPr>
              <a:t>4</a:t>
            </a:fld>
            <a:endParaRPr lang="cs-CZ" altLang="cs-CZ" smtClean="0">
              <a:ea typeface="Lucida Sans Unicode" pitchFamily="34" charset="0"/>
              <a:cs typeface="Lucida Sans Unicode" pitchFamily="34" charset="0"/>
            </a:endParaRPr>
          </a:p>
        </p:txBody>
      </p:sp>
      <p:sp>
        <p:nvSpPr>
          <p:cNvPr id="29699" name="Text Box 1"/>
          <p:cNvSpPr txBox="1">
            <a:spLocks noChangeArrowheads="1"/>
          </p:cNvSpPr>
          <p:nvPr/>
        </p:nvSpPr>
        <p:spPr bwMode="auto">
          <a:xfrm>
            <a:off x="719138" y="747713"/>
            <a:ext cx="5402262" cy="370840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29700"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CA88E2F0-38FC-49FF-95EF-13D7DDE64330}" type="slidenum">
              <a:rPr lang="cs-CZ" altLang="cs-CZ" smtClean="0">
                <a:ea typeface="Lucida Sans Unicode" pitchFamily="34" charset="0"/>
                <a:cs typeface="Lucida Sans Unicode" pitchFamily="34" charset="0"/>
              </a:rPr>
              <a:pPr eaLnBrk="1">
                <a:spcBef>
                  <a:spcPct val="0"/>
                </a:spcBef>
              </a:pPr>
              <a:t>5</a:t>
            </a:fld>
            <a:endParaRPr lang="cs-CZ" altLang="cs-CZ" smtClean="0">
              <a:ea typeface="Lucida Sans Unicode" pitchFamily="34" charset="0"/>
              <a:cs typeface="Lucida Sans Unicode" pitchFamily="34" charset="0"/>
            </a:endParaRPr>
          </a:p>
        </p:txBody>
      </p:sp>
      <p:sp>
        <p:nvSpPr>
          <p:cNvPr id="30723"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0724"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233A0319-49D2-48B4-9F4D-C19BD247A370}" type="slidenum">
              <a:rPr lang="cs-CZ" altLang="cs-CZ" smtClean="0">
                <a:ea typeface="Lucida Sans Unicode" pitchFamily="34" charset="0"/>
                <a:cs typeface="Lucida Sans Unicode" pitchFamily="34" charset="0"/>
              </a:rPr>
              <a:pPr eaLnBrk="1">
                <a:spcBef>
                  <a:spcPct val="0"/>
                </a:spcBef>
              </a:pPr>
              <a:t>6</a:t>
            </a:fld>
            <a:endParaRPr lang="cs-CZ" altLang="cs-CZ" smtClean="0">
              <a:ea typeface="Lucida Sans Unicode" pitchFamily="34" charset="0"/>
              <a:cs typeface="Lucida Sans Unicode" pitchFamily="34" charset="0"/>
            </a:endParaRPr>
          </a:p>
        </p:txBody>
      </p:sp>
      <p:sp>
        <p:nvSpPr>
          <p:cNvPr id="31747"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1748"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r>
              <a:rPr lang="cs-CZ" altLang="cs-CZ" smtClean="0">
                <a:latin typeface="Times New Roman" pitchFamily="18" charset="0"/>
              </a:rPr>
              <a:t>llll</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1A450200-CD70-4A63-9D4C-D039C42876FD}" type="slidenum">
              <a:rPr lang="cs-CZ" altLang="cs-CZ" smtClean="0">
                <a:ea typeface="Lucida Sans Unicode" pitchFamily="34" charset="0"/>
                <a:cs typeface="Lucida Sans Unicode" pitchFamily="34" charset="0"/>
              </a:rPr>
              <a:pPr eaLnBrk="1">
                <a:spcBef>
                  <a:spcPct val="0"/>
                </a:spcBef>
              </a:pPr>
              <a:t>7</a:t>
            </a:fld>
            <a:endParaRPr lang="cs-CZ" altLang="cs-CZ" smtClean="0">
              <a:ea typeface="Lucida Sans Unicode" pitchFamily="34" charset="0"/>
              <a:cs typeface="Lucida Sans Unicode" pitchFamily="34" charset="0"/>
            </a:endParaRPr>
          </a:p>
        </p:txBody>
      </p:sp>
      <p:sp>
        <p:nvSpPr>
          <p:cNvPr id="32771"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2772"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33ED85C3-294F-4594-90CF-F423BF5C06C8}" type="slidenum">
              <a:rPr lang="cs-CZ" altLang="cs-CZ" smtClean="0">
                <a:ea typeface="Lucida Sans Unicode" pitchFamily="34" charset="0"/>
                <a:cs typeface="Lucida Sans Unicode" pitchFamily="34" charset="0"/>
              </a:rPr>
              <a:pPr eaLnBrk="1">
                <a:spcBef>
                  <a:spcPct val="0"/>
                </a:spcBef>
              </a:pPr>
              <a:t>8</a:t>
            </a:fld>
            <a:endParaRPr lang="cs-CZ" altLang="cs-CZ" smtClean="0">
              <a:ea typeface="Lucida Sans Unicode" pitchFamily="34" charset="0"/>
              <a:cs typeface="Lucida Sans Unicode" pitchFamily="34" charset="0"/>
            </a:endParaRPr>
          </a:p>
        </p:txBody>
      </p:sp>
      <p:sp>
        <p:nvSpPr>
          <p:cNvPr id="33795"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3796"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ED0D3381-F68D-4E42-B690-A4407E15DB1C}" type="slidenum">
              <a:rPr lang="cs-CZ" altLang="cs-CZ" smtClean="0">
                <a:ea typeface="Lucida Sans Unicode" pitchFamily="34" charset="0"/>
                <a:cs typeface="Lucida Sans Unicode" pitchFamily="34" charset="0"/>
              </a:rPr>
              <a:pPr eaLnBrk="1">
                <a:spcBef>
                  <a:spcPct val="0"/>
                </a:spcBef>
              </a:pPr>
              <a:t>10</a:t>
            </a:fld>
            <a:endParaRPr lang="cs-CZ" altLang="cs-CZ" smtClean="0">
              <a:ea typeface="Lucida Sans Unicode" pitchFamily="34" charset="0"/>
              <a:cs typeface="Lucida Sans Unicode" pitchFamily="34" charset="0"/>
            </a:endParaRPr>
          </a:p>
        </p:txBody>
      </p:sp>
      <p:sp>
        <p:nvSpPr>
          <p:cNvPr id="34819" name="Text Box 1"/>
          <p:cNvSpPr txBox="1">
            <a:spLocks noChangeArrowheads="1"/>
          </p:cNvSpPr>
          <p:nvPr/>
        </p:nvSpPr>
        <p:spPr bwMode="auto">
          <a:xfrm>
            <a:off x="719138" y="747713"/>
            <a:ext cx="5400675" cy="3706812"/>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4820"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C5A2D0BA-24A4-45F4-8E65-6EE9FFF58EF3}" type="slidenum">
              <a:rPr lang="cs-CZ" altLang="cs-CZ" smtClean="0">
                <a:ea typeface="Lucida Sans Unicode" pitchFamily="34" charset="0"/>
                <a:cs typeface="Lucida Sans Unicode" pitchFamily="34" charset="0"/>
              </a:rPr>
              <a:pPr eaLnBrk="1">
                <a:spcBef>
                  <a:spcPct val="0"/>
                </a:spcBef>
              </a:pPr>
              <a:t>11</a:t>
            </a:fld>
            <a:endParaRPr lang="cs-CZ" altLang="cs-CZ" smtClean="0">
              <a:ea typeface="Lucida Sans Unicode" pitchFamily="34" charset="0"/>
              <a:cs typeface="Lucida Sans Unicode" pitchFamily="34" charset="0"/>
            </a:endParaRPr>
          </a:p>
        </p:txBody>
      </p:sp>
      <p:sp>
        <p:nvSpPr>
          <p:cNvPr id="35843" name="Text Box 1"/>
          <p:cNvSpPr txBox="1">
            <a:spLocks noChangeArrowheads="1"/>
          </p:cNvSpPr>
          <p:nvPr/>
        </p:nvSpPr>
        <p:spPr bwMode="auto">
          <a:xfrm>
            <a:off x="719138" y="747713"/>
            <a:ext cx="5400675" cy="3706812"/>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5844"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C609522E-3CC3-4D0F-B6D2-5EC4B69FE6CF}" type="slidenum">
              <a:rPr lang="cs-CZ" altLang="cs-CZ" smtClean="0">
                <a:ea typeface="Lucida Sans Unicode" pitchFamily="34" charset="0"/>
                <a:cs typeface="Lucida Sans Unicode" pitchFamily="34" charset="0"/>
              </a:rPr>
              <a:pPr eaLnBrk="1">
                <a:spcBef>
                  <a:spcPct val="0"/>
                </a:spcBef>
              </a:pPr>
              <a:t>13</a:t>
            </a:fld>
            <a:endParaRPr lang="cs-CZ" altLang="cs-CZ" smtClean="0">
              <a:ea typeface="Lucida Sans Unicode" pitchFamily="34" charset="0"/>
              <a:cs typeface="Lucida Sans Unicode" pitchFamily="34" charset="0"/>
            </a:endParaRPr>
          </a:p>
        </p:txBody>
      </p:sp>
      <p:sp>
        <p:nvSpPr>
          <p:cNvPr id="36867" name="Text Box 1"/>
          <p:cNvSpPr txBox="1">
            <a:spLocks noChangeArrowheads="1"/>
          </p:cNvSpPr>
          <p:nvPr/>
        </p:nvSpPr>
        <p:spPr bwMode="auto">
          <a:xfrm>
            <a:off x="719138" y="747713"/>
            <a:ext cx="5400675" cy="3706812"/>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6868"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29620C27-7F9B-4A4A-B493-19CE23DA1C15}" type="slidenum">
              <a:rPr lang="cs-CZ" altLang="cs-CZ" smtClean="0">
                <a:ea typeface="Lucida Sans Unicode" pitchFamily="34" charset="0"/>
                <a:cs typeface="Lucida Sans Unicode" pitchFamily="34" charset="0"/>
              </a:rPr>
              <a:pPr eaLnBrk="1">
                <a:spcBef>
                  <a:spcPct val="0"/>
                </a:spcBef>
              </a:pPr>
              <a:t>14</a:t>
            </a:fld>
            <a:endParaRPr lang="cs-CZ" altLang="cs-CZ" smtClean="0">
              <a:ea typeface="Lucida Sans Unicode" pitchFamily="34" charset="0"/>
              <a:cs typeface="Lucida Sans Unicode" pitchFamily="34" charset="0"/>
            </a:endParaRPr>
          </a:p>
        </p:txBody>
      </p:sp>
      <p:sp>
        <p:nvSpPr>
          <p:cNvPr id="38915"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8916"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CD975EEE-9AB6-458C-B092-AAEBAFE125F3}" type="slidenum">
              <a:rPr lang="cs-CZ" altLang="cs-CZ" smtClean="0">
                <a:ea typeface="Lucida Sans Unicode" pitchFamily="34" charset="0"/>
                <a:cs typeface="Lucida Sans Unicode" pitchFamily="34" charset="0"/>
              </a:rPr>
              <a:pPr eaLnBrk="1">
                <a:spcBef>
                  <a:spcPct val="0"/>
                </a:spcBef>
              </a:pPr>
              <a:t>15</a:t>
            </a:fld>
            <a:endParaRPr lang="cs-CZ" altLang="cs-CZ" smtClean="0">
              <a:ea typeface="Lucida Sans Unicode" pitchFamily="34" charset="0"/>
              <a:cs typeface="Lucida Sans Unicode" pitchFamily="34" charset="0"/>
            </a:endParaRPr>
          </a:p>
        </p:txBody>
      </p:sp>
      <p:sp>
        <p:nvSpPr>
          <p:cNvPr id="39939"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39940"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DD283F47-D2DF-4563-8EAE-959734D61190}" type="slidenum">
              <a:rPr lang="cs-CZ" altLang="cs-CZ" smtClean="0">
                <a:ea typeface="Lucida Sans Unicode" pitchFamily="34" charset="0"/>
                <a:cs typeface="Lucida Sans Unicode" pitchFamily="34" charset="0"/>
              </a:rPr>
              <a:pPr eaLnBrk="1">
                <a:spcBef>
                  <a:spcPct val="0"/>
                </a:spcBef>
              </a:pPr>
              <a:t>16</a:t>
            </a:fld>
            <a:endParaRPr lang="cs-CZ" altLang="cs-CZ" smtClean="0">
              <a:ea typeface="Lucida Sans Unicode" pitchFamily="34" charset="0"/>
              <a:cs typeface="Lucida Sans Unicode" pitchFamily="34" charset="0"/>
            </a:endParaRPr>
          </a:p>
        </p:txBody>
      </p:sp>
      <p:sp>
        <p:nvSpPr>
          <p:cNvPr id="40963"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40964"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7AFB5BD5-804D-4A4E-9051-AA7A1070AEDF}" type="slidenum">
              <a:rPr lang="cs-CZ" altLang="cs-CZ" smtClean="0">
                <a:ea typeface="Lucida Sans Unicode" pitchFamily="34" charset="0"/>
                <a:cs typeface="Lucida Sans Unicode" pitchFamily="34" charset="0"/>
              </a:rPr>
              <a:pPr eaLnBrk="1">
                <a:spcBef>
                  <a:spcPct val="0"/>
                </a:spcBef>
              </a:pPr>
              <a:t>17</a:t>
            </a:fld>
            <a:endParaRPr lang="cs-CZ" altLang="cs-CZ" smtClean="0">
              <a:ea typeface="Lucida Sans Unicode" pitchFamily="34" charset="0"/>
              <a:cs typeface="Lucida Sans Unicode" pitchFamily="34" charset="0"/>
            </a:endParaRPr>
          </a:p>
        </p:txBody>
      </p:sp>
      <p:sp>
        <p:nvSpPr>
          <p:cNvPr id="41987"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41988"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84E3A3B3-E7CD-47A5-A048-E524709CCB91}" type="slidenum">
              <a:rPr lang="cs-CZ" altLang="cs-CZ" smtClean="0">
                <a:ea typeface="Lucida Sans Unicode" pitchFamily="34" charset="0"/>
                <a:cs typeface="Lucida Sans Unicode" pitchFamily="34" charset="0"/>
              </a:rPr>
              <a:pPr eaLnBrk="1">
                <a:spcBef>
                  <a:spcPct val="0"/>
                </a:spcBef>
              </a:pPr>
              <a:t>19</a:t>
            </a:fld>
            <a:endParaRPr lang="cs-CZ" altLang="cs-CZ" smtClean="0">
              <a:ea typeface="Lucida Sans Unicode" pitchFamily="34" charset="0"/>
              <a:cs typeface="Lucida Sans Unicode" pitchFamily="34" charset="0"/>
            </a:endParaRPr>
          </a:p>
        </p:txBody>
      </p:sp>
      <p:sp>
        <p:nvSpPr>
          <p:cNvPr id="43011"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43012"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29"/>
          <p:cNvSpPr>
            <a:spLocks noGrp="1" noChangeArrowheads="1"/>
          </p:cNvSpPr>
          <p:nvPr>
            <p:ph type="sldNum" sz="quarter"/>
          </p:nvPr>
        </p:nvSpPr>
        <p:spPr>
          <a:noFill/>
        </p:spPr>
        <p:txBody>
          <a:bodyPr/>
          <a:lstStyle>
            <a:lvl1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1pPr>
            <a:lvl2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2pPr>
            <a:lvl3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3pPr>
            <a:lvl4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4pPr>
            <a:lvl5pPr eaLnBrk="0" hangingPunct="0">
              <a:spcBef>
                <a:spcPct val="30000"/>
              </a:spcBef>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7075" algn="l"/>
                <a:tab pos="1454150" algn="l"/>
                <a:tab pos="2181225" algn="l"/>
                <a:tab pos="2908300" algn="l"/>
              </a:tabLst>
              <a:defRPr sz="1200">
                <a:solidFill>
                  <a:srgbClr val="000000"/>
                </a:solidFill>
                <a:latin typeface="Times New Roman" pitchFamily="18" charset="0"/>
              </a:defRPr>
            </a:lvl9pPr>
          </a:lstStyle>
          <a:p>
            <a:pPr eaLnBrk="1">
              <a:spcBef>
                <a:spcPct val="0"/>
              </a:spcBef>
            </a:pPr>
            <a:fld id="{670AC338-B1E7-4678-9738-370B0F4262EA}" type="slidenum">
              <a:rPr lang="cs-CZ" altLang="cs-CZ" smtClean="0">
                <a:ea typeface="Lucida Sans Unicode" pitchFamily="34" charset="0"/>
                <a:cs typeface="Lucida Sans Unicode" pitchFamily="34" charset="0"/>
              </a:rPr>
              <a:pPr eaLnBrk="1">
                <a:spcBef>
                  <a:spcPct val="0"/>
                </a:spcBef>
              </a:pPr>
              <a:t>21</a:t>
            </a:fld>
            <a:endParaRPr lang="cs-CZ" altLang="cs-CZ" smtClean="0">
              <a:ea typeface="Lucida Sans Unicode" pitchFamily="34" charset="0"/>
              <a:cs typeface="Lucida Sans Unicode" pitchFamily="34" charset="0"/>
            </a:endParaRPr>
          </a:p>
        </p:txBody>
      </p:sp>
      <p:sp>
        <p:nvSpPr>
          <p:cNvPr id="44035" name="Text Box 1"/>
          <p:cNvSpPr txBox="1">
            <a:spLocks noChangeArrowheads="1"/>
          </p:cNvSpPr>
          <p:nvPr/>
        </p:nvSpPr>
        <p:spPr bwMode="auto">
          <a:xfrm>
            <a:off x="719138" y="747713"/>
            <a:ext cx="5421312" cy="372745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870" tIns="45935" rIns="91870" bIns="45935" anchor="ctr"/>
          <a:lstStyle/>
          <a:p>
            <a:pPr algn="ctr" eaLnBrk="0" hangingPunct="0">
              <a:buClr>
                <a:srgbClr val="000000"/>
              </a:buClr>
              <a:buSzPct val="100000"/>
              <a:buFont typeface="Times New Roman" pitchFamily="18" charset="0"/>
              <a:buNone/>
            </a:pPr>
            <a:endParaRPr lang="cs-CZ" altLang="cs-CZ"/>
          </a:p>
        </p:txBody>
      </p:sp>
      <p:sp>
        <p:nvSpPr>
          <p:cNvPr id="44036" name="Rectangle 2"/>
          <p:cNvSpPr>
            <a:spLocks noGrp="1" noChangeArrowheads="1"/>
          </p:cNvSpPr>
          <p:nvPr>
            <p:ph type="body"/>
          </p:nvPr>
        </p:nvSpPr>
        <p:spPr>
          <a:xfrm>
            <a:off x="914400" y="4722813"/>
            <a:ext cx="4995863" cy="4440237"/>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ltLang="cs-CZ"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742950" y="2130425"/>
            <a:ext cx="841375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484313" y="3886200"/>
            <a:ext cx="6931025"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Kliknutím lze upravit styl předlohy.</a:t>
            </a:r>
            <a:endParaRPr lang="cs-CZ"/>
          </a:p>
        </p:txBody>
      </p:sp>
      <p:sp>
        <p:nvSpPr>
          <p:cNvPr id="4" name="Rectangle 2"/>
          <p:cNvSpPr>
            <a:spLocks noGrp="1" noChangeArrowheads="1"/>
          </p:cNvSpPr>
          <p:nvPr>
            <p:ph type="sldNum" idx="10"/>
          </p:nvPr>
        </p:nvSpPr>
        <p:spPr>
          <a:ln/>
        </p:spPr>
        <p:txBody>
          <a:bodyPr/>
          <a:lstStyle>
            <a:lvl1pPr>
              <a:defRPr/>
            </a:lvl1pPr>
          </a:lstStyle>
          <a:p>
            <a:pPr>
              <a:defRPr/>
            </a:pPr>
            <a:fld id="{04DCF4E7-1A44-4C98-983B-52A5678A4DF8}" type="slidenum">
              <a:rPr lang="de-DE"/>
              <a:pPr>
                <a:defRPr/>
              </a:pPr>
              <a:t>‹#›</a:t>
            </a:fld>
            <a:endParaRPr lang="de-DE"/>
          </a:p>
        </p:txBody>
      </p:sp>
    </p:spTree>
    <p:extLst>
      <p:ext uri="{BB962C8B-B14F-4D97-AF65-F5344CB8AC3E}">
        <p14:creationId xmlns:p14="http://schemas.microsoft.com/office/powerpoint/2010/main" val="218877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2"/>
          <p:cNvSpPr>
            <a:spLocks noGrp="1" noChangeArrowheads="1"/>
          </p:cNvSpPr>
          <p:nvPr>
            <p:ph type="sldNum" idx="10"/>
          </p:nvPr>
        </p:nvSpPr>
        <p:spPr>
          <a:ln/>
        </p:spPr>
        <p:txBody>
          <a:bodyPr/>
          <a:lstStyle>
            <a:lvl1pPr>
              <a:defRPr/>
            </a:lvl1pPr>
          </a:lstStyle>
          <a:p>
            <a:pPr>
              <a:defRPr/>
            </a:pPr>
            <a:fld id="{95831E7A-79BD-4A1F-8699-E8DBFAE7F368}" type="slidenum">
              <a:rPr lang="de-DE"/>
              <a:pPr>
                <a:defRPr/>
              </a:pPr>
              <a:t>‹#›</a:t>
            </a:fld>
            <a:endParaRPr lang="de-DE"/>
          </a:p>
        </p:txBody>
      </p:sp>
    </p:spTree>
    <p:extLst>
      <p:ext uri="{BB962C8B-B14F-4D97-AF65-F5344CB8AC3E}">
        <p14:creationId xmlns:p14="http://schemas.microsoft.com/office/powerpoint/2010/main" val="498846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82638" y="4406900"/>
            <a:ext cx="841375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82638" y="2906713"/>
            <a:ext cx="841375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Kliknutím lze upravit styly předlohy textu.</a:t>
            </a:r>
          </a:p>
        </p:txBody>
      </p:sp>
      <p:sp>
        <p:nvSpPr>
          <p:cNvPr id="4" name="Rectangle 2"/>
          <p:cNvSpPr>
            <a:spLocks noGrp="1" noChangeArrowheads="1"/>
          </p:cNvSpPr>
          <p:nvPr>
            <p:ph type="sldNum" idx="10"/>
          </p:nvPr>
        </p:nvSpPr>
        <p:spPr>
          <a:ln/>
        </p:spPr>
        <p:txBody>
          <a:bodyPr/>
          <a:lstStyle>
            <a:lvl1pPr>
              <a:defRPr/>
            </a:lvl1pPr>
          </a:lstStyle>
          <a:p>
            <a:pPr>
              <a:defRPr/>
            </a:pPr>
            <a:fld id="{5ED2FF36-3090-4B3A-A3B7-F30556D84930}" type="slidenum">
              <a:rPr lang="de-DE"/>
              <a:pPr>
                <a:defRPr/>
              </a:pPr>
              <a:t>‹#›</a:t>
            </a:fld>
            <a:endParaRPr lang="de-DE"/>
          </a:p>
        </p:txBody>
      </p:sp>
    </p:spTree>
    <p:extLst>
      <p:ext uri="{BB962C8B-B14F-4D97-AF65-F5344CB8AC3E}">
        <p14:creationId xmlns:p14="http://schemas.microsoft.com/office/powerpoint/2010/main" val="2780459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95300" y="1604963"/>
            <a:ext cx="4359275" cy="44894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5006975" y="1604963"/>
            <a:ext cx="4360863" cy="44894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2"/>
          <p:cNvSpPr>
            <a:spLocks noGrp="1" noChangeArrowheads="1"/>
          </p:cNvSpPr>
          <p:nvPr>
            <p:ph type="sldNum" idx="10"/>
          </p:nvPr>
        </p:nvSpPr>
        <p:spPr>
          <a:ln/>
        </p:spPr>
        <p:txBody>
          <a:bodyPr/>
          <a:lstStyle>
            <a:lvl1pPr>
              <a:defRPr/>
            </a:lvl1pPr>
          </a:lstStyle>
          <a:p>
            <a:pPr>
              <a:defRPr/>
            </a:pPr>
            <a:fld id="{7EC39EDD-03ED-467D-9BA1-5BE064DB4EEF}" type="slidenum">
              <a:rPr lang="de-DE"/>
              <a:pPr>
                <a:defRPr/>
              </a:pPr>
              <a:t>‹#›</a:t>
            </a:fld>
            <a:endParaRPr lang="de-DE"/>
          </a:p>
        </p:txBody>
      </p:sp>
    </p:spTree>
    <p:extLst>
      <p:ext uri="{BB962C8B-B14F-4D97-AF65-F5344CB8AC3E}">
        <p14:creationId xmlns:p14="http://schemas.microsoft.com/office/powerpoint/2010/main" val="1599830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95300" y="274638"/>
            <a:ext cx="8909050" cy="1143000"/>
          </a:xfrm>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95300" y="1535113"/>
            <a:ext cx="437356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95300" y="2174875"/>
            <a:ext cx="437356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5029200" y="1535113"/>
            <a:ext cx="43751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5029200" y="2174875"/>
            <a:ext cx="43751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2"/>
          <p:cNvSpPr>
            <a:spLocks noGrp="1" noChangeArrowheads="1"/>
          </p:cNvSpPr>
          <p:nvPr>
            <p:ph type="sldNum" idx="10"/>
          </p:nvPr>
        </p:nvSpPr>
        <p:spPr>
          <a:ln/>
        </p:spPr>
        <p:txBody>
          <a:bodyPr/>
          <a:lstStyle>
            <a:lvl1pPr>
              <a:defRPr/>
            </a:lvl1pPr>
          </a:lstStyle>
          <a:p>
            <a:pPr>
              <a:defRPr/>
            </a:pPr>
            <a:fld id="{95531B14-AC60-4D06-B858-DEDAA4E8E430}" type="slidenum">
              <a:rPr lang="de-DE"/>
              <a:pPr>
                <a:defRPr/>
              </a:pPr>
              <a:t>‹#›</a:t>
            </a:fld>
            <a:endParaRPr lang="de-DE"/>
          </a:p>
        </p:txBody>
      </p:sp>
    </p:spTree>
    <p:extLst>
      <p:ext uri="{BB962C8B-B14F-4D97-AF65-F5344CB8AC3E}">
        <p14:creationId xmlns:p14="http://schemas.microsoft.com/office/powerpoint/2010/main" val="1736110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Rectangle 2"/>
          <p:cNvSpPr>
            <a:spLocks noGrp="1" noChangeArrowheads="1"/>
          </p:cNvSpPr>
          <p:nvPr>
            <p:ph type="sldNum" idx="10"/>
          </p:nvPr>
        </p:nvSpPr>
        <p:spPr>
          <a:ln/>
        </p:spPr>
        <p:txBody>
          <a:bodyPr/>
          <a:lstStyle>
            <a:lvl1pPr>
              <a:defRPr/>
            </a:lvl1pPr>
          </a:lstStyle>
          <a:p>
            <a:pPr>
              <a:defRPr/>
            </a:pPr>
            <a:fld id="{D87CE5FA-9BBA-4D04-B6FF-DDE88E326AA7}" type="slidenum">
              <a:rPr lang="de-DE"/>
              <a:pPr>
                <a:defRPr/>
              </a:pPr>
              <a:t>‹#›</a:t>
            </a:fld>
            <a:endParaRPr lang="de-DE"/>
          </a:p>
        </p:txBody>
      </p:sp>
    </p:spTree>
    <p:extLst>
      <p:ext uri="{BB962C8B-B14F-4D97-AF65-F5344CB8AC3E}">
        <p14:creationId xmlns:p14="http://schemas.microsoft.com/office/powerpoint/2010/main" val="2503738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2"/>
          <p:cNvSpPr>
            <a:spLocks noGrp="1" noChangeArrowheads="1"/>
          </p:cNvSpPr>
          <p:nvPr>
            <p:ph type="sldNum" idx="10"/>
          </p:nvPr>
        </p:nvSpPr>
        <p:spPr>
          <a:ln/>
        </p:spPr>
        <p:txBody>
          <a:bodyPr/>
          <a:lstStyle>
            <a:lvl1pPr>
              <a:defRPr/>
            </a:lvl1pPr>
          </a:lstStyle>
          <a:p>
            <a:pPr>
              <a:defRPr/>
            </a:pPr>
            <a:fld id="{0CC24D9C-03F5-49F4-8E77-E4F3643396F7}" type="slidenum">
              <a:rPr lang="de-DE"/>
              <a:pPr>
                <a:defRPr/>
              </a:pPr>
              <a:t>‹#›</a:t>
            </a:fld>
            <a:endParaRPr lang="de-DE"/>
          </a:p>
        </p:txBody>
      </p:sp>
    </p:spTree>
    <p:extLst>
      <p:ext uri="{BB962C8B-B14F-4D97-AF65-F5344CB8AC3E}">
        <p14:creationId xmlns:p14="http://schemas.microsoft.com/office/powerpoint/2010/main" val="1566225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95300" y="273050"/>
            <a:ext cx="325596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870325" y="273050"/>
            <a:ext cx="553402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95300" y="1435100"/>
            <a:ext cx="325596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2"/>
          <p:cNvSpPr>
            <a:spLocks noGrp="1" noChangeArrowheads="1"/>
          </p:cNvSpPr>
          <p:nvPr>
            <p:ph type="sldNum" idx="10"/>
          </p:nvPr>
        </p:nvSpPr>
        <p:spPr>
          <a:ln/>
        </p:spPr>
        <p:txBody>
          <a:bodyPr/>
          <a:lstStyle>
            <a:lvl1pPr>
              <a:defRPr/>
            </a:lvl1pPr>
          </a:lstStyle>
          <a:p>
            <a:pPr>
              <a:defRPr/>
            </a:pPr>
            <a:fld id="{FD8D6302-F1AB-45D0-9222-A27BF5CC0101}" type="slidenum">
              <a:rPr lang="de-DE"/>
              <a:pPr>
                <a:defRPr/>
              </a:pPr>
              <a:t>‹#›</a:t>
            </a:fld>
            <a:endParaRPr lang="de-DE"/>
          </a:p>
        </p:txBody>
      </p:sp>
    </p:spTree>
    <p:extLst>
      <p:ext uri="{BB962C8B-B14F-4D97-AF65-F5344CB8AC3E}">
        <p14:creationId xmlns:p14="http://schemas.microsoft.com/office/powerpoint/2010/main" val="2696094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939925" y="4800600"/>
            <a:ext cx="5940425"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939925" y="612775"/>
            <a:ext cx="594042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939925" y="5367338"/>
            <a:ext cx="594042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2"/>
          <p:cNvSpPr>
            <a:spLocks noGrp="1" noChangeArrowheads="1"/>
          </p:cNvSpPr>
          <p:nvPr>
            <p:ph type="sldNum" idx="10"/>
          </p:nvPr>
        </p:nvSpPr>
        <p:spPr>
          <a:ln/>
        </p:spPr>
        <p:txBody>
          <a:bodyPr/>
          <a:lstStyle>
            <a:lvl1pPr>
              <a:defRPr/>
            </a:lvl1pPr>
          </a:lstStyle>
          <a:p>
            <a:pPr>
              <a:defRPr/>
            </a:pPr>
            <a:fld id="{D1D3F16E-1C3D-452E-903A-D026851C2603}" type="slidenum">
              <a:rPr lang="de-DE"/>
              <a:pPr>
                <a:defRPr/>
              </a:pPr>
              <a:t>‹#›</a:t>
            </a:fld>
            <a:endParaRPr lang="de-DE"/>
          </a:p>
        </p:txBody>
      </p:sp>
    </p:spTree>
    <p:extLst>
      <p:ext uri="{BB962C8B-B14F-4D97-AF65-F5344CB8AC3E}">
        <p14:creationId xmlns:p14="http://schemas.microsoft.com/office/powerpoint/2010/main" val="3525511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2"/>
          <p:cNvSpPr>
            <a:spLocks noGrp="1" noChangeArrowheads="1"/>
          </p:cNvSpPr>
          <p:nvPr>
            <p:ph type="sldNum" idx="10"/>
          </p:nvPr>
        </p:nvSpPr>
        <p:spPr>
          <a:ln/>
        </p:spPr>
        <p:txBody>
          <a:bodyPr/>
          <a:lstStyle>
            <a:lvl1pPr>
              <a:defRPr/>
            </a:lvl1pPr>
          </a:lstStyle>
          <a:p>
            <a:pPr>
              <a:defRPr/>
            </a:pPr>
            <a:fld id="{7393A792-77FA-48F5-8F0B-51B7E4447EC5}" type="slidenum">
              <a:rPr lang="de-DE"/>
              <a:pPr>
                <a:defRPr/>
              </a:pPr>
              <a:t>‹#›</a:t>
            </a:fld>
            <a:endParaRPr lang="de-DE"/>
          </a:p>
        </p:txBody>
      </p:sp>
    </p:spTree>
    <p:extLst>
      <p:ext uri="{BB962C8B-B14F-4D97-AF65-F5344CB8AC3E}">
        <p14:creationId xmlns:p14="http://schemas.microsoft.com/office/powerpoint/2010/main" val="3160549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7150100" y="273050"/>
            <a:ext cx="2217738" cy="5821363"/>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95300" y="273050"/>
            <a:ext cx="6502400" cy="5821363"/>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2"/>
          <p:cNvSpPr>
            <a:spLocks noGrp="1" noChangeArrowheads="1"/>
          </p:cNvSpPr>
          <p:nvPr>
            <p:ph type="sldNum" idx="10"/>
          </p:nvPr>
        </p:nvSpPr>
        <p:spPr>
          <a:ln/>
        </p:spPr>
        <p:txBody>
          <a:bodyPr/>
          <a:lstStyle>
            <a:lvl1pPr>
              <a:defRPr/>
            </a:lvl1pPr>
          </a:lstStyle>
          <a:p>
            <a:pPr>
              <a:defRPr/>
            </a:pPr>
            <a:fld id="{441CE1F3-68B0-4D99-8E8A-DCAD86659181}" type="slidenum">
              <a:rPr lang="de-DE"/>
              <a:pPr>
                <a:defRPr/>
              </a:pPr>
              <a:t>‹#›</a:t>
            </a:fld>
            <a:endParaRPr lang="de-DE"/>
          </a:p>
        </p:txBody>
      </p:sp>
    </p:spTree>
    <p:extLst>
      <p:ext uri="{BB962C8B-B14F-4D97-AF65-F5344CB8AC3E}">
        <p14:creationId xmlns:p14="http://schemas.microsoft.com/office/powerpoint/2010/main" val="12245841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742950" y="2130425"/>
            <a:ext cx="841375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484313" y="3886200"/>
            <a:ext cx="6931025"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Kliknutím lze upravit styl předlohy.</a:t>
            </a:r>
            <a:endParaRPr lang="cs-CZ"/>
          </a:p>
        </p:txBody>
      </p:sp>
    </p:spTree>
    <p:extLst>
      <p:ext uri="{BB962C8B-B14F-4D97-AF65-F5344CB8AC3E}">
        <p14:creationId xmlns:p14="http://schemas.microsoft.com/office/powerpoint/2010/main" val="14149613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6154132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82638" y="4406900"/>
            <a:ext cx="841375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82638" y="2906713"/>
            <a:ext cx="841375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Kliknutím lze upravit styly předlohy textu.</a:t>
            </a:r>
          </a:p>
        </p:txBody>
      </p:sp>
    </p:spTree>
    <p:extLst>
      <p:ext uri="{BB962C8B-B14F-4D97-AF65-F5344CB8AC3E}">
        <p14:creationId xmlns:p14="http://schemas.microsoft.com/office/powerpoint/2010/main" val="34266736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95300" y="1604963"/>
            <a:ext cx="4371975" cy="4514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5019675" y="1604963"/>
            <a:ext cx="4373563" cy="4514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11343491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95300" y="274638"/>
            <a:ext cx="8909050" cy="1143000"/>
          </a:xfrm>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95300" y="1535113"/>
            <a:ext cx="437356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95300" y="2174875"/>
            <a:ext cx="437356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5029200" y="1535113"/>
            <a:ext cx="43751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5029200" y="2174875"/>
            <a:ext cx="43751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7597862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Tree>
    <p:extLst>
      <p:ext uri="{BB962C8B-B14F-4D97-AF65-F5344CB8AC3E}">
        <p14:creationId xmlns:p14="http://schemas.microsoft.com/office/powerpoint/2010/main" val="20442937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38329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95300" y="273050"/>
            <a:ext cx="325596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870325" y="273050"/>
            <a:ext cx="553402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95300" y="1435100"/>
            <a:ext cx="325596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extLst>
      <p:ext uri="{BB962C8B-B14F-4D97-AF65-F5344CB8AC3E}">
        <p14:creationId xmlns:p14="http://schemas.microsoft.com/office/powerpoint/2010/main" val="5032617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939925" y="4800600"/>
            <a:ext cx="5940425"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939925" y="612775"/>
            <a:ext cx="594042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939925" y="5367338"/>
            <a:ext cx="594042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extLst>
      <p:ext uri="{BB962C8B-B14F-4D97-AF65-F5344CB8AC3E}">
        <p14:creationId xmlns:p14="http://schemas.microsoft.com/office/powerpoint/2010/main" val="42776960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15966297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7169150" y="273050"/>
            <a:ext cx="2224088" cy="5846763"/>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95300" y="273050"/>
            <a:ext cx="6521450" cy="5846763"/>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2061803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ChangeArrowheads="1"/>
          </p:cNvSpPr>
          <p:nvPr/>
        </p:nvSpPr>
        <p:spPr bwMode="auto">
          <a:xfrm>
            <a:off x="0" y="6096000"/>
            <a:ext cx="9901238" cy="762000"/>
          </a:xfrm>
          <a:prstGeom prst="rect">
            <a:avLst/>
          </a:prstGeom>
          <a:solidFill>
            <a:srgbClr val="F8FC4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eaLnBrk="0" hangingPunct="0">
              <a:buClr>
                <a:srgbClr val="000000"/>
              </a:buClr>
              <a:buSzPct val="100000"/>
              <a:buFont typeface="Times New Roman" pitchFamily="18" charset="0"/>
              <a:buNone/>
            </a:pPr>
            <a:endParaRPr lang="cs-CZ" altLang="cs-CZ"/>
          </a:p>
        </p:txBody>
      </p:sp>
      <p:sp>
        <p:nvSpPr>
          <p:cNvPr id="2" name="Rectangle 2"/>
          <p:cNvSpPr>
            <a:spLocks noGrp="1" noChangeArrowheads="1"/>
          </p:cNvSpPr>
          <p:nvPr>
            <p:ph type="sldNum"/>
          </p:nvPr>
        </p:nvSpPr>
        <p:spPr bwMode="auto">
          <a:xfrm>
            <a:off x="4618038" y="6384925"/>
            <a:ext cx="627062" cy="268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ctr" eaLnBrk="0" hangingPunct="0">
              <a:lnSpc>
                <a:spcPct val="87000"/>
              </a:lnSpc>
              <a:buClr>
                <a:srgbClr val="000000"/>
              </a:buClr>
              <a:buSzPct val="100000"/>
              <a:buFont typeface="Times New Roman" pitchFamily="1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FFFFFF"/>
                </a:solidFill>
                <a:ea typeface="+mn-ea"/>
                <a:cs typeface="+mn-cs"/>
              </a:defRPr>
            </a:lvl1pPr>
          </a:lstStyle>
          <a:p>
            <a:pPr>
              <a:defRPr/>
            </a:pPr>
            <a:fld id="{FF4C89F1-C141-436B-AA25-16EE85DF6750}" type="slidenum">
              <a:rPr lang="de-DE"/>
              <a:pPr>
                <a:defRPr/>
              </a:pPr>
              <a:t>‹#›</a:t>
            </a:fld>
            <a:endParaRPr lang="de-DE"/>
          </a:p>
        </p:txBody>
      </p:sp>
      <p:pic>
        <p:nvPicPr>
          <p:cNvPr id="1028" name="Picture 3"/>
          <p:cNvPicPr>
            <a:picLocks noChangeAspect="1" noChangeArrowheads="1"/>
          </p:cNvPicPr>
          <p:nvPr/>
        </p:nvPicPr>
        <p:blipFill>
          <a:blip r:embed="rId13">
            <a:extLst>
              <a:ext uri="{28A0092B-C50C-407E-A947-70E740481C1C}">
                <a14:useLocalDpi xmlns:a14="http://schemas.microsoft.com/office/drawing/2010/main" val="0"/>
              </a:ext>
            </a:extLst>
          </a:blip>
          <a:srcRect l="13342" t="10716" r="51085" b="23584"/>
          <a:stretch>
            <a:fillRect/>
          </a:stretch>
        </p:blipFill>
        <p:spPr bwMode="auto">
          <a:xfrm>
            <a:off x="8991600" y="6096000"/>
            <a:ext cx="914400" cy="749300"/>
          </a:xfrm>
          <a:prstGeom prst="rect">
            <a:avLst/>
          </a:prstGeom>
          <a:noFill/>
          <a:ln>
            <a:noFill/>
          </a:ln>
          <a:effectLst/>
          <a:extLst>
            <a:ext uri="{909E8E84-426E-40DD-AFC4-6F175D3DCCD1}">
              <a14:hiddenFill xmlns:a14="http://schemas.microsoft.com/office/drawing/2010/main">
                <a:blipFill dpi="0" rotWithShape="0">
                  <a:blip/>
                  <a:srcRect l="13342" t="10716" r="51085" b="23584"/>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9" name="Rectangle 4"/>
          <p:cNvSpPr>
            <a:spLocks noChangeArrowheads="1"/>
          </p:cNvSpPr>
          <p:nvPr/>
        </p:nvSpPr>
        <p:spPr bwMode="auto">
          <a:xfrm>
            <a:off x="941388" y="3640138"/>
            <a:ext cx="7353300" cy="692150"/>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eaLnBrk="0" hangingPunct="0">
              <a:buClr>
                <a:srgbClr val="000000"/>
              </a:buClr>
              <a:buSzPct val="100000"/>
              <a:buFont typeface="Times New Roman" pitchFamily="18" charset="0"/>
              <a:buNone/>
            </a:pPr>
            <a:endParaRPr lang="cs-CZ" altLang="cs-CZ"/>
          </a:p>
        </p:txBody>
      </p:sp>
      <p:grpSp>
        <p:nvGrpSpPr>
          <p:cNvPr id="1030" name="Group 5"/>
          <p:cNvGrpSpPr>
            <a:grpSpLocks/>
          </p:cNvGrpSpPr>
          <p:nvPr/>
        </p:nvGrpSpPr>
        <p:grpSpPr bwMode="auto">
          <a:xfrm>
            <a:off x="25400" y="144463"/>
            <a:ext cx="9874250" cy="806450"/>
            <a:chOff x="16" y="91"/>
            <a:chExt cx="6220" cy="508"/>
          </a:xfrm>
        </p:grpSpPr>
        <p:grpSp>
          <p:nvGrpSpPr>
            <p:cNvPr id="1033" name="Group 6"/>
            <p:cNvGrpSpPr>
              <a:grpSpLocks/>
            </p:cNvGrpSpPr>
            <p:nvPr/>
          </p:nvGrpSpPr>
          <p:grpSpPr bwMode="auto">
            <a:xfrm>
              <a:off x="16" y="91"/>
              <a:ext cx="6220" cy="508"/>
              <a:chOff x="16" y="91"/>
              <a:chExt cx="6220" cy="508"/>
            </a:xfrm>
          </p:grpSpPr>
          <p:pic>
            <p:nvPicPr>
              <p:cNvPr id="1035" name="Picture 7"/>
              <p:cNvPicPr>
                <a:picLocks noChangeAspect="1" noChangeArrowheads="1"/>
              </p:cNvPicPr>
              <p:nvPr/>
            </p:nvPicPr>
            <p:blipFill>
              <a:blip r:embed="rId14">
                <a:extLst>
                  <a:ext uri="{28A0092B-C50C-407E-A947-70E740481C1C}">
                    <a14:useLocalDpi xmlns:a14="http://schemas.microsoft.com/office/drawing/2010/main" val="0"/>
                  </a:ext>
                </a:extLst>
              </a:blip>
              <a:srcRect l="1480" t="31151" r="6186" b="62671"/>
              <a:stretch>
                <a:fillRect/>
              </a:stretch>
            </p:blipFill>
            <p:spPr bwMode="auto">
              <a:xfrm>
                <a:off x="16" y="97"/>
                <a:ext cx="6221" cy="503"/>
              </a:xfrm>
              <a:prstGeom prst="rect">
                <a:avLst/>
              </a:prstGeom>
              <a:noFill/>
              <a:ln>
                <a:noFill/>
              </a:ln>
              <a:effectLst/>
              <a:extLst>
                <a:ext uri="{909E8E84-426E-40DD-AFC4-6F175D3DCCD1}">
                  <a14:hiddenFill xmlns:a14="http://schemas.microsoft.com/office/drawing/2010/main">
                    <a:blipFill dpi="0" rotWithShape="0">
                      <a:blip/>
                      <a:srcRect l="1480" t="31151" r="6186" b="62671"/>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36" name="Rectangle 8"/>
              <p:cNvSpPr>
                <a:spLocks noChangeArrowheads="1"/>
              </p:cNvSpPr>
              <p:nvPr/>
            </p:nvSpPr>
            <p:spPr bwMode="auto">
              <a:xfrm>
                <a:off x="16" y="91"/>
                <a:ext cx="1253" cy="233"/>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eaLnBrk="0" hangingPunct="0">
                  <a:buClr>
                    <a:srgbClr val="000000"/>
                  </a:buClr>
                  <a:buSzPct val="100000"/>
                  <a:buFont typeface="Times New Roman" pitchFamily="18" charset="0"/>
                  <a:buNone/>
                </a:pPr>
                <a:endParaRPr lang="cs-CZ" altLang="cs-CZ"/>
              </a:p>
            </p:txBody>
          </p:sp>
        </p:grpSp>
        <p:sp>
          <p:nvSpPr>
            <p:cNvPr id="1034" name="Rectangle 9"/>
            <p:cNvSpPr>
              <a:spLocks noChangeArrowheads="1"/>
            </p:cNvSpPr>
            <p:nvPr/>
          </p:nvSpPr>
          <p:spPr bwMode="auto">
            <a:xfrm>
              <a:off x="4357" y="91"/>
              <a:ext cx="1743" cy="68"/>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eaLnBrk="0" hangingPunct="0">
                <a:buClr>
                  <a:srgbClr val="000000"/>
                </a:buClr>
                <a:buSzPct val="100000"/>
                <a:buFont typeface="Times New Roman" pitchFamily="18" charset="0"/>
                <a:buNone/>
              </a:pPr>
              <a:endParaRPr lang="cs-CZ" altLang="cs-CZ"/>
            </a:p>
          </p:txBody>
        </p:sp>
      </p:grpSp>
      <p:sp>
        <p:nvSpPr>
          <p:cNvPr id="1031" name="Rectangle 10"/>
          <p:cNvSpPr>
            <a:spLocks noGrp="1" noChangeArrowheads="1"/>
          </p:cNvSpPr>
          <p:nvPr>
            <p:ph type="title"/>
          </p:nvPr>
        </p:nvSpPr>
        <p:spPr bwMode="auto">
          <a:xfrm>
            <a:off x="495300" y="273050"/>
            <a:ext cx="8872538" cy="1108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altLang="cs-CZ" smtClean="0"/>
              <a:t>Klepněte pro úpravu formátu titulního textu</a:t>
            </a:r>
          </a:p>
        </p:txBody>
      </p:sp>
      <p:sp>
        <p:nvSpPr>
          <p:cNvPr id="1032" name="Rectangle 11"/>
          <p:cNvSpPr>
            <a:spLocks noGrp="1" noChangeArrowheads="1"/>
          </p:cNvSpPr>
          <p:nvPr>
            <p:ph type="body" idx="1"/>
          </p:nvPr>
        </p:nvSpPr>
        <p:spPr bwMode="auto">
          <a:xfrm>
            <a:off x="495300" y="1604963"/>
            <a:ext cx="8872538" cy="448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0320" rIns="0" bIns="0" numCol="1" anchor="t" anchorCtr="0" compatLnSpc="1">
            <a:prstTxWarp prst="textNoShape">
              <a:avLst/>
            </a:prstTxWarp>
          </a:bodyPr>
          <a:lstStyle/>
          <a:p>
            <a:pPr lvl="0"/>
            <a:r>
              <a:rPr lang="en-GB" altLang="cs-CZ" smtClean="0"/>
              <a:t>Klepněte pro úpravu formátu textu osnovy</a:t>
            </a:r>
          </a:p>
          <a:p>
            <a:pPr lvl="1"/>
            <a:r>
              <a:rPr lang="en-GB" altLang="cs-CZ" smtClean="0"/>
              <a:t>Druhá úroveň</a:t>
            </a:r>
          </a:p>
          <a:p>
            <a:pPr lvl="2"/>
            <a:r>
              <a:rPr lang="en-GB" altLang="cs-CZ" smtClean="0"/>
              <a:t>Třetí úroveň</a:t>
            </a:r>
          </a:p>
          <a:p>
            <a:pPr lvl="3"/>
            <a:r>
              <a:rPr lang="en-GB" altLang="cs-CZ" smtClean="0"/>
              <a:t>Čtvrtá úroveň osnovy</a:t>
            </a:r>
          </a:p>
          <a:p>
            <a:pPr lvl="4"/>
            <a:r>
              <a:rPr lang="en-GB" altLang="cs-CZ" smtClean="0"/>
              <a:t>Pátá úroveň osnovy</a:t>
            </a:r>
          </a:p>
          <a:p>
            <a:pPr lvl="4"/>
            <a:r>
              <a:rPr lang="en-GB" altLang="cs-CZ" smtClean="0"/>
              <a:t>Šestá úroveň</a:t>
            </a:r>
          </a:p>
          <a:p>
            <a:pPr lvl="4"/>
            <a:r>
              <a:rPr lang="en-GB" altLang="cs-CZ" smtClean="0"/>
              <a:t>Sedmá úroveň</a:t>
            </a:r>
          </a:p>
          <a:p>
            <a:pPr lvl="4"/>
            <a:r>
              <a:rPr lang="en-GB" altLang="cs-CZ" smtClean="0"/>
              <a:t>Osmá úroveň textu</a:t>
            </a:r>
          </a:p>
          <a:p>
            <a:pPr lvl="4"/>
            <a:r>
              <a:rPr lang="en-GB" altLang="cs-CZ" smtClean="0"/>
              <a:t>Devátá úroveň</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sldNum="0" hdr="0" ftr="0" dt="0"/>
  <p:txStyles>
    <p:titleStyle>
      <a:lvl1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mj-lt"/>
          <a:ea typeface="+mj-ea"/>
          <a:cs typeface="+mj-cs"/>
        </a:defRPr>
      </a:lvl1pPr>
      <a:lvl2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Arial Black" pitchFamily="32" charset="0"/>
          <a:ea typeface="Lucida Sans Unicode" charset="0"/>
          <a:cs typeface="Lucida Sans Unicode" charset="0"/>
        </a:defRPr>
      </a:lvl2pPr>
      <a:lvl3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Arial Black" pitchFamily="32" charset="0"/>
          <a:ea typeface="Lucida Sans Unicode" charset="0"/>
          <a:cs typeface="Lucida Sans Unicode" charset="0"/>
        </a:defRPr>
      </a:lvl3pPr>
      <a:lvl4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Arial Black" pitchFamily="32" charset="0"/>
          <a:ea typeface="Lucida Sans Unicode" charset="0"/>
          <a:cs typeface="Lucida Sans Unicode" charset="0"/>
        </a:defRPr>
      </a:lvl4pPr>
      <a:lvl5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Arial Black" pitchFamily="32" charset="0"/>
          <a:ea typeface="Lucida Sans Unicode" charset="0"/>
          <a:cs typeface="Lucida Sans Unicode" charset="0"/>
        </a:defRPr>
      </a:lvl5pPr>
      <a:lvl6pPr marL="2514600" indent="-228600" algn="l" defTabSz="449263" rtl="0" eaLnBrk="0" fontAlgn="base" hangingPunct="0">
        <a:lnSpc>
          <a:spcPct val="139000"/>
        </a:lnSpc>
        <a:spcBef>
          <a:spcPct val="0"/>
        </a:spcBef>
        <a:spcAft>
          <a:spcPct val="0"/>
        </a:spcAft>
        <a:buClr>
          <a:srgbClr val="000000"/>
        </a:buClr>
        <a:buSzPct val="100000"/>
        <a:buFont typeface="Times New Roman" pitchFamily="16" charset="0"/>
        <a:defRPr b="1">
          <a:solidFill>
            <a:srgbClr val="FFFFFF"/>
          </a:solidFill>
          <a:latin typeface="Arial Black" pitchFamily="32" charset="0"/>
          <a:ea typeface="Lucida Sans Unicode" charset="0"/>
          <a:cs typeface="Lucida Sans Unicode" charset="0"/>
        </a:defRPr>
      </a:lvl6pPr>
      <a:lvl7pPr marL="2971800" indent="-228600" algn="l" defTabSz="449263" rtl="0" eaLnBrk="0" fontAlgn="base" hangingPunct="0">
        <a:lnSpc>
          <a:spcPct val="139000"/>
        </a:lnSpc>
        <a:spcBef>
          <a:spcPct val="0"/>
        </a:spcBef>
        <a:spcAft>
          <a:spcPct val="0"/>
        </a:spcAft>
        <a:buClr>
          <a:srgbClr val="000000"/>
        </a:buClr>
        <a:buSzPct val="100000"/>
        <a:buFont typeface="Times New Roman" pitchFamily="16" charset="0"/>
        <a:defRPr b="1">
          <a:solidFill>
            <a:srgbClr val="FFFFFF"/>
          </a:solidFill>
          <a:latin typeface="Arial Black" pitchFamily="32" charset="0"/>
          <a:ea typeface="Lucida Sans Unicode" charset="0"/>
          <a:cs typeface="Lucida Sans Unicode" charset="0"/>
        </a:defRPr>
      </a:lvl7pPr>
      <a:lvl8pPr marL="3429000" indent="-228600" algn="l" defTabSz="449263" rtl="0" eaLnBrk="0" fontAlgn="base" hangingPunct="0">
        <a:lnSpc>
          <a:spcPct val="139000"/>
        </a:lnSpc>
        <a:spcBef>
          <a:spcPct val="0"/>
        </a:spcBef>
        <a:spcAft>
          <a:spcPct val="0"/>
        </a:spcAft>
        <a:buClr>
          <a:srgbClr val="000000"/>
        </a:buClr>
        <a:buSzPct val="100000"/>
        <a:buFont typeface="Times New Roman" pitchFamily="16" charset="0"/>
        <a:defRPr b="1">
          <a:solidFill>
            <a:srgbClr val="FFFFFF"/>
          </a:solidFill>
          <a:latin typeface="Arial Black" pitchFamily="32" charset="0"/>
          <a:ea typeface="Lucida Sans Unicode" charset="0"/>
          <a:cs typeface="Lucida Sans Unicode" charset="0"/>
        </a:defRPr>
      </a:lvl8pPr>
      <a:lvl9pPr marL="3886200" indent="-228600" algn="l" defTabSz="449263" rtl="0" eaLnBrk="0" fontAlgn="base" hangingPunct="0">
        <a:lnSpc>
          <a:spcPct val="139000"/>
        </a:lnSpc>
        <a:spcBef>
          <a:spcPct val="0"/>
        </a:spcBef>
        <a:spcAft>
          <a:spcPct val="0"/>
        </a:spcAft>
        <a:buClr>
          <a:srgbClr val="000000"/>
        </a:buClr>
        <a:buSzPct val="100000"/>
        <a:buFont typeface="Times New Roman" pitchFamily="16" charset="0"/>
        <a:defRPr b="1">
          <a:solidFill>
            <a:srgbClr val="FFFFFF"/>
          </a:solidFill>
          <a:latin typeface="Arial Black" pitchFamily="32" charset="0"/>
          <a:ea typeface="Lucida Sans Unicode" charset="0"/>
          <a:cs typeface="Lucida Sans Unicode" charset="0"/>
        </a:defRPr>
      </a:lvl9pPr>
    </p:titleStyle>
    <p:bodyStyle>
      <a:lvl1pPr marL="342900" indent="-34290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1pPr>
      <a:lvl2pPr marL="742950" indent="-28575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2pPr>
      <a:lvl3pPr marL="1143000" indent="-22860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3pPr>
      <a:lvl4pPr marL="1600200" indent="-22860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4pPr>
      <a:lvl5pPr marL="2057400" indent="-22860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5pPr>
      <a:lvl6pPr marL="2514600" indent="-228600" algn="l" defTabSz="449263" rtl="0" eaLnBrk="0" fontAlgn="base" hangingPunct="0">
        <a:lnSpc>
          <a:spcPct val="87000"/>
        </a:lnSpc>
        <a:spcBef>
          <a:spcPct val="0"/>
        </a:spcBef>
        <a:spcAft>
          <a:spcPct val="0"/>
        </a:spcAft>
        <a:buClr>
          <a:srgbClr val="000000"/>
        </a:buClr>
        <a:buSzPct val="100000"/>
        <a:buFont typeface="Times New Roman" pitchFamily="16" charset="0"/>
        <a:defRPr sz="1600">
          <a:solidFill>
            <a:srgbClr val="D20E15"/>
          </a:solidFill>
          <a:latin typeface="+mn-lt"/>
          <a:ea typeface="+mn-ea"/>
          <a:cs typeface="+mn-cs"/>
        </a:defRPr>
      </a:lvl6pPr>
      <a:lvl7pPr marL="2971800" indent="-228600" algn="l" defTabSz="449263" rtl="0" eaLnBrk="0" fontAlgn="base" hangingPunct="0">
        <a:lnSpc>
          <a:spcPct val="87000"/>
        </a:lnSpc>
        <a:spcBef>
          <a:spcPct val="0"/>
        </a:spcBef>
        <a:spcAft>
          <a:spcPct val="0"/>
        </a:spcAft>
        <a:buClr>
          <a:srgbClr val="000000"/>
        </a:buClr>
        <a:buSzPct val="100000"/>
        <a:buFont typeface="Times New Roman" pitchFamily="16" charset="0"/>
        <a:defRPr sz="1600">
          <a:solidFill>
            <a:srgbClr val="D20E15"/>
          </a:solidFill>
          <a:latin typeface="+mn-lt"/>
          <a:ea typeface="+mn-ea"/>
          <a:cs typeface="+mn-cs"/>
        </a:defRPr>
      </a:lvl7pPr>
      <a:lvl8pPr marL="3429000" indent="-228600" algn="l" defTabSz="449263" rtl="0" eaLnBrk="0" fontAlgn="base" hangingPunct="0">
        <a:lnSpc>
          <a:spcPct val="87000"/>
        </a:lnSpc>
        <a:spcBef>
          <a:spcPct val="0"/>
        </a:spcBef>
        <a:spcAft>
          <a:spcPct val="0"/>
        </a:spcAft>
        <a:buClr>
          <a:srgbClr val="000000"/>
        </a:buClr>
        <a:buSzPct val="100000"/>
        <a:buFont typeface="Times New Roman" pitchFamily="16" charset="0"/>
        <a:defRPr sz="1600">
          <a:solidFill>
            <a:srgbClr val="D20E15"/>
          </a:solidFill>
          <a:latin typeface="+mn-lt"/>
          <a:ea typeface="+mn-ea"/>
          <a:cs typeface="+mn-cs"/>
        </a:defRPr>
      </a:lvl8pPr>
      <a:lvl9pPr marL="3886200" indent="-228600" algn="l" defTabSz="449263" rtl="0" eaLnBrk="0" fontAlgn="base" hangingPunct="0">
        <a:lnSpc>
          <a:spcPct val="87000"/>
        </a:lnSpc>
        <a:spcBef>
          <a:spcPct val="0"/>
        </a:spcBef>
        <a:spcAft>
          <a:spcPct val="0"/>
        </a:spcAft>
        <a:buClr>
          <a:srgbClr val="000000"/>
        </a:buClr>
        <a:buSzPct val="100000"/>
        <a:buFont typeface="Times New Roman" pitchFamily="16" charset="0"/>
        <a:defRPr sz="1600">
          <a:solidFill>
            <a:srgbClr val="D20E15"/>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p:cNvSpPr>
            <a:spLocks noChangeArrowheads="1"/>
          </p:cNvSpPr>
          <p:nvPr/>
        </p:nvSpPr>
        <p:spPr bwMode="auto">
          <a:xfrm>
            <a:off x="1373188" y="5181600"/>
            <a:ext cx="7156450" cy="83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eaLnBrk="0" hangingPunct="0">
              <a:buClr>
                <a:srgbClr val="000000"/>
              </a:buClr>
              <a:buSzPct val="100000"/>
              <a:buFont typeface="Times New Roman" pitchFamily="18" charset="0"/>
              <a:buNone/>
            </a:pPr>
            <a:endParaRPr lang="cs-CZ" altLang="cs-CZ"/>
          </a:p>
        </p:txBody>
      </p:sp>
      <p:sp>
        <p:nvSpPr>
          <p:cNvPr id="2051" name="Rectangle 2"/>
          <p:cNvSpPr>
            <a:spLocks noGrp="1" noChangeArrowheads="1"/>
          </p:cNvSpPr>
          <p:nvPr>
            <p:ph type="title"/>
          </p:nvPr>
        </p:nvSpPr>
        <p:spPr bwMode="auto">
          <a:xfrm>
            <a:off x="495300" y="273050"/>
            <a:ext cx="8897938" cy="1133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altLang="cs-CZ" smtClean="0"/>
              <a:t>Klepněte pro úpravu formátu titulního textu</a:t>
            </a:r>
          </a:p>
        </p:txBody>
      </p:sp>
      <p:sp>
        <p:nvSpPr>
          <p:cNvPr id="2052" name="Rectangle 3"/>
          <p:cNvSpPr>
            <a:spLocks noGrp="1" noChangeArrowheads="1"/>
          </p:cNvSpPr>
          <p:nvPr>
            <p:ph type="body" idx="1"/>
          </p:nvPr>
        </p:nvSpPr>
        <p:spPr bwMode="auto">
          <a:xfrm>
            <a:off x="495300" y="1604963"/>
            <a:ext cx="8897938" cy="451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0320" rIns="0" bIns="0" numCol="1" anchor="t" anchorCtr="0" compatLnSpc="1">
            <a:prstTxWarp prst="textNoShape">
              <a:avLst/>
            </a:prstTxWarp>
          </a:bodyPr>
          <a:lstStyle/>
          <a:p>
            <a:pPr lvl="0"/>
            <a:r>
              <a:rPr lang="en-GB" altLang="cs-CZ" smtClean="0"/>
              <a:t>Klepněte pro úpravu formátu textu osnovy</a:t>
            </a:r>
          </a:p>
          <a:p>
            <a:pPr lvl="1"/>
            <a:r>
              <a:rPr lang="en-GB" altLang="cs-CZ" smtClean="0"/>
              <a:t>Druhá úroveň</a:t>
            </a:r>
          </a:p>
          <a:p>
            <a:pPr lvl="2"/>
            <a:r>
              <a:rPr lang="en-GB" altLang="cs-CZ" smtClean="0"/>
              <a:t>Třetí úroveň</a:t>
            </a:r>
          </a:p>
          <a:p>
            <a:pPr lvl="3"/>
            <a:r>
              <a:rPr lang="en-GB" altLang="cs-CZ" smtClean="0"/>
              <a:t>Čtvrtá úroveň osnovy</a:t>
            </a:r>
          </a:p>
          <a:p>
            <a:pPr lvl="4"/>
            <a:r>
              <a:rPr lang="en-GB" altLang="cs-CZ" smtClean="0"/>
              <a:t>Pátá úroveň osnovy</a:t>
            </a:r>
          </a:p>
          <a:p>
            <a:pPr lvl="4"/>
            <a:r>
              <a:rPr lang="en-GB" altLang="cs-CZ" smtClean="0"/>
              <a:t>Šestá úroveň</a:t>
            </a:r>
          </a:p>
          <a:p>
            <a:pPr lvl="4"/>
            <a:r>
              <a:rPr lang="en-GB" altLang="cs-CZ" smtClean="0"/>
              <a:t>Sedmá úroveň</a:t>
            </a:r>
          </a:p>
          <a:p>
            <a:pPr lvl="4"/>
            <a:r>
              <a:rPr lang="en-GB" altLang="cs-CZ" smtClean="0"/>
              <a:t>Osmá úroveň textu</a:t>
            </a:r>
          </a:p>
          <a:p>
            <a:pPr lvl="4"/>
            <a:r>
              <a:rPr lang="en-GB" altLang="cs-CZ" smtClean="0"/>
              <a:t>Devátá úroveň</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mj-lt"/>
          <a:ea typeface="+mj-ea"/>
          <a:cs typeface="+mj-cs"/>
        </a:defRPr>
      </a:lvl1pPr>
      <a:lvl2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Arial Black" pitchFamily="32" charset="0"/>
          <a:ea typeface="Lucida Sans Unicode" charset="0"/>
          <a:cs typeface="Lucida Sans Unicode" charset="0"/>
        </a:defRPr>
      </a:lvl2pPr>
      <a:lvl3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Arial Black" pitchFamily="32" charset="0"/>
          <a:ea typeface="Lucida Sans Unicode" charset="0"/>
          <a:cs typeface="Lucida Sans Unicode" charset="0"/>
        </a:defRPr>
      </a:lvl3pPr>
      <a:lvl4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Arial Black" pitchFamily="32" charset="0"/>
          <a:ea typeface="Lucida Sans Unicode" charset="0"/>
          <a:cs typeface="Lucida Sans Unicode" charset="0"/>
        </a:defRPr>
      </a:lvl4pPr>
      <a:lvl5pPr algn="l" defTabSz="449263" rtl="0" eaLnBrk="0" fontAlgn="base" hangingPunct="0">
        <a:lnSpc>
          <a:spcPct val="139000"/>
        </a:lnSpc>
        <a:spcBef>
          <a:spcPct val="0"/>
        </a:spcBef>
        <a:spcAft>
          <a:spcPct val="0"/>
        </a:spcAft>
        <a:buClr>
          <a:srgbClr val="000000"/>
        </a:buClr>
        <a:buSzPct val="100000"/>
        <a:buFont typeface="Times New Roman" pitchFamily="18" charset="0"/>
        <a:defRPr b="1">
          <a:solidFill>
            <a:srgbClr val="FFFFFF"/>
          </a:solidFill>
          <a:latin typeface="Arial Black" pitchFamily="32" charset="0"/>
          <a:ea typeface="Lucida Sans Unicode" charset="0"/>
          <a:cs typeface="Lucida Sans Unicode" charset="0"/>
        </a:defRPr>
      </a:lvl5pPr>
      <a:lvl6pPr marL="2514600" indent="-228600" algn="l" defTabSz="449263" rtl="0" eaLnBrk="0" fontAlgn="base" hangingPunct="0">
        <a:lnSpc>
          <a:spcPct val="139000"/>
        </a:lnSpc>
        <a:spcBef>
          <a:spcPct val="0"/>
        </a:spcBef>
        <a:spcAft>
          <a:spcPct val="0"/>
        </a:spcAft>
        <a:buClr>
          <a:srgbClr val="000000"/>
        </a:buClr>
        <a:buSzPct val="100000"/>
        <a:buFont typeface="Times New Roman" pitchFamily="16" charset="0"/>
        <a:defRPr b="1">
          <a:solidFill>
            <a:srgbClr val="FFFFFF"/>
          </a:solidFill>
          <a:latin typeface="Arial Black" pitchFamily="32" charset="0"/>
          <a:ea typeface="Lucida Sans Unicode" charset="0"/>
          <a:cs typeface="Lucida Sans Unicode" charset="0"/>
        </a:defRPr>
      </a:lvl6pPr>
      <a:lvl7pPr marL="2971800" indent="-228600" algn="l" defTabSz="449263" rtl="0" eaLnBrk="0" fontAlgn="base" hangingPunct="0">
        <a:lnSpc>
          <a:spcPct val="139000"/>
        </a:lnSpc>
        <a:spcBef>
          <a:spcPct val="0"/>
        </a:spcBef>
        <a:spcAft>
          <a:spcPct val="0"/>
        </a:spcAft>
        <a:buClr>
          <a:srgbClr val="000000"/>
        </a:buClr>
        <a:buSzPct val="100000"/>
        <a:buFont typeface="Times New Roman" pitchFamily="16" charset="0"/>
        <a:defRPr b="1">
          <a:solidFill>
            <a:srgbClr val="FFFFFF"/>
          </a:solidFill>
          <a:latin typeface="Arial Black" pitchFamily="32" charset="0"/>
          <a:ea typeface="Lucida Sans Unicode" charset="0"/>
          <a:cs typeface="Lucida Sans Unicode" charset="0"/>
        </a:defRPr>
      </a:lvl7pPr>
      <a:lvl8pPr marL="3429000" indent="-228600" algn="l" defTabSz="449263" rtl="0" eaLnBrk="0" fontAlgn="base" hangingPunct="0">
        <a:lnSpc>
          <a:spcPct val="139000"/>
        </a:lnSpc>
        <a:spcBef>
          <a:spcPct val="0"/>
        </a:spcBef>
        <a:spcAft>
          <a:spcPct val="0"/>
        </a:spcAft>
        <a:buClr>
          <a:srgbClr val="000000"/>
        </a:buClr>
        <a:buSzPct val="100000"/>
        <a:buFont typeface="Times New Roman" pitchFamily="16" charset="0"/>
        <a:defRPr b="1">
          <a:solidFill>
            <a:srgbClr val="FFFFFF"/>
          </a:solidFill>
          <a:latin typeface="Arial Black" pitchFamily="32" charset="0"/>
          <a:ea typeface="Lucida Sans Unicode" charset="0"/>
          <a:cs typeface="Lucida Sans Unicode" charset="0"/>
        </a:defRPr>
      </a:lvl8pPr>
      <a:lvl9pPr marL="3886200" indent="-228600" algn="l" defTabSz="449263" rtl="0" eaLnBrk="0" fontAlgn="base" hangingPunct="0">
        <a:lnSpc>
          <a:spcPct val="139000"/>
        </a:lnSpc>
        <a:spcBef>
          <a:spcPct val="0"/>
        </a:spcBef>
        <a:spcAft>
          <a:spcPct val="0"/>
        </a:spcAft>
        <a:buClr>
          <a:srgbClr val="000000"/>
        </a:buClr>
        <a:buSzPct val="100000"/>
        <a:buFont typeface="Times New Roman" pitchFamily="16" charset="0"/>
        <a:defRPr b="1">
          <a:solidFill>
            <a:srgbClr val="FFFFFF"/>
          </a:solidFill>
          <a:latin typeface="Arial Black" pitchFamily="32" charset="0"/>
          <a:ea typeface="Lucida Sans Unicode" charset="0"/>
          <a:cs typeface="Lucida Sans Unicode" charset="0"/>
        </a:defRPr>
      </a:lvl9pPr>
    </p:titleStyle>
    <p:bodyStyle>
      <a:lvl1pPr marL="342900" indent="-34290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1pPr>
      <a:lvl2pPr marL="742950" indent="-28575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2pPr>
      <a:lvl3pPr marL="1143000" indent="-22860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3pPr>
      <a:lvl4pPr marL="1600200" indent="-22860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4pPr>
      <a:lvl5pPr marL="2057400" indent="-228600" algn="l" defTabSz="449263" rtl="0" eaLnBrk="0" fontAlgn="base" hangingPunct="0">
        <a:lnSpc>
          <a:spcPct val="87000"/>
        </a:lnSpc>
        <a:spcBef>
          <a:spcPct val="0"/>
        </a:spcBef>
        <a:spcAft>
          <a:spcPct val="0"/>
        </a:spcAft>
        <a:buClr>
          <a:srgbClr val="000000"/>
        </a:buClr>
        <a:buSzPct val="100000"/>
        <a:buFont typeface="Times New Roman" pitchFamily="18" charset="0"/>
        <a:defRPr sz="1600">
          <a:solidFill>
            <a:srgbClr val="D20E15"/>
          </a:solidFill>
          <a:latin typeface="+mn-lt"/>
          <a:ea typeface="+mn-ea"/>
          <a:cs typeface="+mn-cs"/>
        </a:defRPr>
      </a:lvl5pPr>
      <a:lvl6pPr marL="2514600" indent="-228600" algn="l" defTabSz="449263" rtl="0" eaLnBrk="0" fontAlgn="base" hangingPunct="0">
        <a:lnSpc>
          <a:spcPct val="87000"/>
        </a:lnSpc>
        <a:spcBef>
          <a:spcPct val="0"/>
        </a:spcBef>
        <a:spcAft>
          <a:spcPct val="0"/>
        </a:spcAft>
        <a:buClr>
          <a:srgbClr val="000000"/>
        </a:buClr>
        <a:buSzPct val="100000"/>
        <a:buFont typeface="Times New Roman" pitchFamily="16" charset="0"/>
        <a:defRPr sz="1600">
          <a:solidFill>
            <a:srgbClr val="D20E15"/>
          </a:solidFill>
          <a:latin typeface="+mn-lt"/>
          <a:ea typeface="+mn-ea"/>
          <a:cs typeface="+mn-cs"/>
        </a:defRPr>
      </a:lvl6pPr>
      <a:lvl7pPr marL="2971800" indent="-228600" algn="l" defTabSz="449263" rtl="0" eaLnBrk="0" fontAlgn="base" hangingPunct="0">
        <a:lnSpc>
          <a:spcPct val="87000"/>
        </a:lnSpc>
        <a:spcBef>
          <a:spcPct val="0"/>
        </a:spcBef>
        <a:spcAft>
          <a:spcPct val="0"/>
        </a:spcAft>
        <a:buClr>
          <a:srgbClr val="000000"/>
        </a:buClr>
        <a:buSzPct val="100000"/>
        <a:buFont typeface="Times New Roman" pitchFamily="16" charset="0"/>
        <a:defRPr sz="1600">
          <a:solidFill>
            <a:srgbClr val="D20E15"/>
          </a:solidFill>
          <a:latin typeface="+mn-lt"/>
          <a:ea typeface="+mn-ea"/>
          <a:cs typeface="+mn-cs"/>
        </a:defRPr>
      </a:lvl7pPr>
      <a:lvl8pPr marL="3429000" indent="-228600" algn="l" defTabSz="449263" rtl="0" eaLnBrk="0" fontAlgn="base" hangingPunct="0">
        <a:lnSpc>
          <a:spcPct val="87000"/>
        </a:lnSpc>
        <a:spcBef>
          <a:spcPct val="0"/>
        </a:spcBef>
        <a:spcAft>
          <a:spcPct val="0"/>
        </a:spcAft>
        <a:buClr>
          <a:srgbClr val="000000"/>
        </a:buClr>
        <a:buSzPct val="100000"/>
        <a:buFont typeface="Times New Roman" pitchFamily="16" charset="0"/>
        <a:defRPr sz="1600">
          <a:solidFill>
            <a:srgbClr val="D20E15"/>
          </a:solidFill>
          <a:latin typeface="+mn-lt"/>
          <a:ea typeface="+mn-ea"/>
          <a:cs typeface="+mn-cs"/>
        </a:defRPr>
      </a:lvl8pPr>
      <a:lvl9pPr marL="3886200" indent="-228600" algn="l" defTabSz="449263" rtl="0" eaLnBrk="0" fontAlgn="base" hangingPunct="0">
        <a:lnSpc>
          <a:spcPct val="87000"/>
        </a:lnSpc>
        <a:spcBef>
          <a:spcPct val="0"/>
        </a:spcBef>
        <a:spcAft>
          <a:spcPct val="0"/>
        </a:spcAft>
        <a:buClr>
          <a:srgbClr val="000000"/>
        </a:buClr>
        <a:buSzPct val="100000"/>
        <a:buFont typeface="Times New Roman" pitchFamily="16" charset="0"/>
        <a:defRPr sz="1600">
          <a:solidFill>
            <a:srgbClr val="D20E15"/>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1901825" y="1587500"/>
            <a:ext cx="6021388" cy="620713"/>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216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spcBef>
                <a:spcPts val="1200"/>
              </a:spcBef>
              <a:spcAft>
                <a:spcPts val="1500"/>
              </a:spcAft>
            </a:pPr>
            <a:r>
              <a:rPr lang="cs-CZ" altLang="cs-CZ" sz="2400" b="0" dirty="0">
                <a:solidFill>
                  <a:srgbClr val="000000"/>
                </a:solidFill>
                <a:latin typeface="Times New Roman" pitchFamily="18" charset="0"/>
              </a:rPr>
              <a:t>    </a:t>
            </a:r>
            <a:r>
              <a:rPr lang="cs-CZ" altLang="cs-CZ" sz="2400" b="0" dirty="0" smtClean="0">
                <a:solidFill>
                  <a:srgbClr val="000000"/>
                </a:solidFill>
                <a:latin typeface="Times New Roman" pitchFamily="18" charset="0"/>
              </a:rPr>
              <a:t>       ZPRÁVA O ČINNOSTI v r. 2018</a:t>
            </a:r>
            <a:endParaRPr lang="cs-CZ" altLang="cs-CZ" sz="2400" b="0" dirty="0">
              <a:solidFill>
                <a:srgbClr val="000000"/>
              </a:solidFill>
              <a:latin typeface="Times New Roman" pitchFamily="18" charset="0"/>
            </a:endParaRPr>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3200" y="2339975"/>
            <a:ext cx="1800225" cy="25527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6" name="Text Box 6"/>
          <p:cNvSpPr txBox="1">
            <a:spLocks noChangeArrowheads="1"/>
          </p:cNvSpPr>
          <p:nvPr/>
        </p:nvSpPr>
        <p:spPr bwMode="auto">
          <a:xfrm>
            <a:off x="1439863" y="4859338"/>
            <a:ext cx="6659562" cy="3603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algn="ctr">
              <a:lnSpc>
                <a:spcPct val="100000"/>
              </a:lnSpc>
            </a:pPr>
            <a:r>
              <a:rPr lang="cs-CZ" altLang="cs-CZ" b="0">
                <a:solidFill>
                  <a:srgbClr val="FFFFFF"/>
                </a:solidFill>
              </a:rPr>
              <a:t>Připravila Mgr. Milena Kostečková</a:t>
            </a:r>
          </a:p>
        </p:txBody>
      </p:sp>
      <p:sp>
        <p:nvSpPr>
          <p:cNvPr id="3077" name="Text Box 7"/>
          <p:cNvSpPr txBox="1">
            <a:spLocks noChangeArrowheads="1"/>
          </p:cNvSpPr>
          <p:nvPr/>
        </p:nvSpPr>
        <p:spPr bwMode="auto">
          <a:xfrm>
            <a:off x="720725" y="5300663"/>
            <a:ext cx="8261350" cy="496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algn="ctr">
              <a:lnSpc>
                <a:spcPct val="100000"/>
              </a:lnSpc>
            </a:pPr>
            <a:r>
              <a:rPr lang="cs-CZ" altLang="cs-CZ" b="0" dirty="0">
                <a:solidFill>
                  <a:srgbClr val="000000"/>
                </a:solidFill>
                <a:latin typeface="Times New Roman" pitchFamily="18" charset="0"/>
                <a:cs typeface="Times New Roman" pitchFamily="18" charset="0"/>
              </a:rPr>
              <a:t>Připravila Mgr. Petra </a:t>
            </a:r>
            <a:r>
              <a:rPr lang="cs-CZ" altLang="cs-CZ" b="0" dirty="0" err="1" smtClean="0">
                <a:solidFill>
                  <a:srgbClr val="000000"/>
                </a:solidFill>
                <a:latin typeface="Times New Roman" pitchFamily="18" charset="0"/>
                <a:cs typeface="Times New Roman" pitchFamily="18" charset="0"/>
              </a:rPr>
              <a:t>Hvizdošová</a:t>
            </a:r>
            <a:r>
              <a:rPr lang="cs-CZ" altLang="cs-CZ" b="0" dirty="0" smtClean="0">
                <a:solidFill>
                  <a:srgbClr val="000000"/>
                </a:solidFill>
                <a:latin typeface="Times New Roman" pitchFamily="18" charset="0"/>
                <a:cs typeface="Times New Roman" pitchFamily="18" charset="0"/>
              </a:rPr>
              <a:t> a </a:t>
            </a:r>
            <a:r>
              <a:rPr lang="cs-CZ" altLang="cs-CZ" b="0" dirty="0">
                <a:solidFill>
                  <a:srgbClr val="000000"/>
                </a:solidFill>
                <a:latin typeface="Times New Roman" pitchFamily="18" charset="0"/>
                <a:cs typeface="Times New Roman" pitchFamily="18" charset="0"/>
              </a:rPr>
              <a:t>Ing. Zuzana </a:t>
            </a:r>
            <a:r>
              <a:rPr lang="cs-CZ" altLang="cs-CZ" b="0" dirty="0" err="1" smtClean="0">
                <a:solidFill>
                  <a:srgbClr val="000000"/>
                </a:solidFill>
                <a:latin typeface="Times New Roman" pitchFamily="18" charset="0"/>
                <a:cs typeface="Times New Roman" pitchFamily="18" charset="0"/>
              </a:rPr>
              <a:t>Matiášková</a:t>
            </a:r>
            <a:r>
              <a:rPr lang="cs-CZ" altLang="cs-CZ" b="0" dirty="0">
                <a:solidFill>
                  <a:srgbClr val="000000"/>
                </a:solidFill>
                <a:latin typeface="Times New Roman" pitchFamily="18" charset="0"/>
                <a:cs typeface="Times New Roman" pitchFamily="18" charset="0"/>
              </a:rPr>
              <a:t>,</a:t>
            </a:r>
            <a:r>
              <a:rPr lang="cs-CZ" altLang="cs-CZ" b="0" dirty="0" smtClean="0">
                <a:solidFill>
                  <a:srgbClr val="000000"/>
                </a:solidFill>
                <a:latin typeface="Times New Roman" pitchFamily="18" charset="0"/>
                <a:cs typeface="Times New Roman" pitchFamily="18" charset="0"/>
              </a:rPr>
              <a:t> </a:t>
            </a:r>
            <a:endParaRPr lang="cs-CZ" altLang="cs-CZ" b="0" dirty="0">
              <a:solidFill>
                <a:srgbClr val="000000"/>
              </a:solidFill>
              <a:latin typeface="Times New Roman" pitchFamily="18" charset="0"/>
              <a:cs typeface="Times New Roman" pitchFamily="18" charset="0"/>
            </a:endParaRPr>
          </a:p>
          <a:p>
            <a:pPr algn="ctr">
              <a:lnSpc>
                <a:spcPct val="100000"/>
              </a:lnSpc>
            </a:pPr>
            <a:r>
              <a:rPr lang="cs-CZ" altLang="cs-CZ" b="0" dirty="0">
                <a:solidFill>
                  <a:srgbClr val="000000"/>
                </a:solidFill>
                <a:latin typeface="Times New Roman" pitchFamily="18" charset="0"/>
                <a:cs typeface="Times New Roman" pitchFamily="18" charset="0"/>
              </a:rPr>
              <a:t>č</a:t>
            </a:r>
            <a:r>
              <a:rPr lang="cs-CZ" altLang="cs-CZ" b="0" dirty="0" smtClean="0">
                <a:solidFill>
                  <a:srgbClr val="000000"/>
                </a:solidFill>
                <a:latin typeface="Times New Roman" pitchFamily="18" charset="0"/>
                <a:cs typeface="Times New Roman" pitchFamily="18" charset="0"/>
              </a:rPr>
              <a:t>lenky </a:t>
            </a:r>
            <a:r>
              <a:rPr lang="cs-CZ" altLang="cs-CZ" b="0" dirty="0">
                <a:solidFill>
                  <a:srgbClr val="000000"/>
                </a:solidFill>
                <a:latin typeface="Times New Roman" pitchFamily="18" charset="0"/>
                <a:cs typeface="Times New Roman" pitchFamily="18" charset="0"/>
              </a:rPr>
              <a:t>představenstva MC Permoníček, </a:t>
            </a:r>
            <a:r>
              <a:rPr lang="cs-CZ" altLang="cs-CZ" b="0" dirty="0" err="1">
                <a:solidFill>
                  <a:srgbClr val="000000"/>
                </a:solidFill>
                <a:latin typeface="Times New Roman" pitchFamily="18" charset="0"/>
                <a:cs typeface="Times New Roman" pitchFamily="18" charset="0"/>
              </a:rPr>
              <a:t>z.s</a:t>
            </a:r>
            <a:r>
              <a:rPr lang="cs-CZ" altLang="cs-CZ" b="0" dirty="0">
                <a:solidFill>
                  <a:srgbClr val="000000"/>
                </a:solidFill>
                <a:latin typeface="Times New Roman" pitchFamily="18" charset="0"/>
                <a:cs typeface="Times New Roman" pitchFamily="18" charset="0"/>
              </a:rPr>
              <a:t>.</a:t>
            </a:r>
          </a:p>
        </p:txBody>
      </p:sp>
      <p:sp>
        <p:nvSpPr>
          <p:cNvPr id="3078" name="Rectangle 4"/>
          <p:cNvSpPr>
            <a:spLocks noGrp="1" noChangeArrowheads="1"/>
          </p:cNvSpPr>
          <p:nvPr>
            <p:ph type="title"/>
          </p:nvPr>
        </p:nvSpPr>
        <p:spPr>
          <a:xfrm>
            <a:off x="495300" y="539750"/>
            <a:ext cx="8907463" cy="1054100"/>
          </a:xfrm>
        </p:spPr>
        <p:txBody>
          <a:bodyPr/>
          <a:lstStyle/>
          <a:p>
            <a:pPr algn="ctr" eaLnBrk="1">
              <a:lnSpc>
                <a:spcPct val="87000"/>
              </a:lnSpc>
            </a:pPr>
            <a:r>
              <a:rPr lang="cs-CZ" altLang="cs-CZ" sz="2400" b="0" smtClean="0">
                <a:solidFill>
                  <a:srgbClr val="000000"/>
                </a:solidFill>
                <a:latin typeface="Arial" charset="0"/>
              </a:rPr>
              <a:t>MC PERMONÍČEK, z.s.</a:t>
            </a:r>
            <a:endParaRPr lang="cs-CZ" altLang="cs-CZ" smtClean="0"/>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F2DDCF84-67D0-4702-A838-C69317C3061A}" type="slidenum">
              <a:rPr lang="de-DE" altLang="cs-CZ" sz="1400" b="0">
                <a:solidFill>
                  <a:srgbClr val="000000"/>
                </a:solidFill>
                <a:latin typeface="Times New Roman" pitchFamily="18" charset="0"/>
              </a:rPr>
              <a:pPr eaLnBrk="1">
                <a:lnSpc>
                  <a:spcPct val="90000"/>
                </a:lnSpc>
              </a:pPr>
              <a:t>2</a:t>
            </a:fld>
            <a:endParaRPr lang="de-DE" altLang="cs-CZ" sz="1400" b="0">
              <a:solidFill>
                <a:srgbClr val="000000"/>
              </a:solidFill>
              <a:latin typeface="Times New Roman" pitchFamily="18" charset="0"/>
            </a:endParaRPr>
          </a:p>
        </p:txBody>
      </p:sp>
      <p:sp>
        <p:nvSpPr>
          <p:cNvPr id="4099" name="Text Box 2"/>
          <p:cNvSpPr txBox="1">
            <a:spLocks noChangeArrowheads="1"/>
          </p:cNvSpPr>
          <p:nvPr/>
        </p:nvSpPr>
        <p:spPr bwMode="auto">
          <a:xfrm>
            <a:off x="66675" y="927100"/>
            <a:ext cx="98329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117360" rIns="72000" bIns="72000">
            <a:spAutoFit/>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a:solidFill>
                  <a:srgbClr val="000000"/>
                </a:solidFill>
                <a:latin typeface="Times New Roman" pitchFamily="18" charset="0"/>
              </a:rPr>
              <a:t>OBSAH</a:t>
            </a:r>
          </a:p>
        </p:txBody>
      </p:sp>
      <p:sp>
        <p:nvSpPr>
          <p:cNvPr id="4100" name="Text Box 3"/>
          <p:cNvSpPr txBox="1">
            <a:spLocks noChangeArrowheads="1"/>
          </p:cNvSpPr>
          <p:nvPr/>
        </p:nvSpPr>
        <p:spPr bwMode="auto">
          <a:xfrm>
            <a:off x="404813" y="1439863"/>
            <a:ext cx="9369425" cy="4860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216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endParaRPr lang="cs-CZ" altLang="cs-CZ" sz="2400" b="0" dirty="0">
              <a:solidFill>
                <a:srgbClr val="000000"/>
              </a:solidFill>
              <a:latin typeface="Times New Roman" pitchFamily="18" charset="0"/>
            </a:endParaRPr>
          </a:p>
          <a:p>
            <a:pPr eaLnBrk="1">
              <a:lnSpc>
                <a:spcPct val="90000"/>
              </a:lnSpc>
              <a:buFont typeface="Arial" charset="0"/>
              <a:buChar char="•"/>
            </a:pPr>
            <a:r>
              <a:rPr lang="cs-CZ" altLang="cs-CZ" sz="2400" b="0" dirty="0">
                <a:solidFill>
                  <a:srgbClr val="000000"/>
                </a:solidFill>
                <a:latin typeface="Times New Roman" pitchFamily="18" charset="0"/>
              </a:rPr>
              <a:t>Vedení </a:t>
            </a:r>
            <a:r>
              <a:rPr lang="cs-CZ" altLang="cs-CZ" sz="2400" b="0" dirty="0" err="1">
                <a:solidFill>
                  <a:srgbClr val="000000"/>
                </a:solidFill>
                <a:latin typeface="Times New Roman" pitchFamily="18" charset="0"/>
              </a:rPr>
              <a:t>MC</a:t>
            </a:r>
            <a:r>
              <a:rPr lang="cs-CZ" altLang="cs-CZ" sz="2400" b="0" dirty="0">
                <a:solidFill>
                  <a:srgbClr val="000000"/>
                </a:solidFill>
                <a:latin typeface="Times New Roman" pitchFamily="18" charset="0"/>
              </a:rPr>
              <a:t> a realizační tým v roce </a:t>
            </a:r>
            <a:r>
              <a:rPr lang="cs-CZ" altLang="cs-CZ" sz="2400" b="0" dirty="0" smtClean="0">
                <a:solidFill>
                  <a:srgbClr val="000000"/>
                </a:solidFill>
                <a:latin typeface="Times New Roman" pitchFamily="18" charset="0"/>
              </a:rPr>
              <a:t>2018 </a:t>
            </a:r>
          </a:p>
          <a:p>
            <a:pPr eaLnBrk="1">
              <a:lnSpc>
                <a:spcPct val="90000"/>
              </a:lnSpc>
              <a:buFont typeface="Arial" charset="0"/>
              <a:buChar char="•"/>
            </a:pPr>
            <a:r>
              <a:rPr lang="cs-CZ" altLang="cs-CZ" sz="2400" b="0" dirty="0" smtClean="0">
                <a:solidFill>
                  <a:srgbClr val="000000"/>
                </a:solidFill>
                <a:latin typeface="Times New Roman" pitchFamily="18" charset="0"/>
              </a:rPr>
              <a:t>Pravidelný </a:t>
            </a:r>
            <a:r>
              <a:rPr lang="cs-CZ" altLang="cs-CZ" sz="2400" b="0" dirty="0">
                <a:solidFill>
                  <a:srgbClr val="000000"/>
                </a:solidFill>
                <a:latin typeface="Times New Roman" pitchFamily="18" charset="0"/>
              </a:rPr>
              <a:t>program </a:t>
            </a:r>
            <a:r>
              <a:rPr lang="cs-CZ" altLang="cs-CZ" sz="2400" b="0" dirty="0" err="1">
                <a:solidFill>
                  <a:srgbClr val="000000"/>
                </a:solidFill>
                <a:latin typeface="Times New Roman" pitchFamily="18" charset="0"/>
              </a:rPr>
              <a:t>MC</a:t>
            </a:r>
            <a:r>
              <a:rPr lang="cs-CZ" altLang="cs-CZ" sz="2400" b="0" dirty="0">
                <a:solidFill>
                  <a:srgbClr val="000000"/>
                </a:solidFill>
                <a:latin typeface="Times New Roman" pitchFamily="18" charset="0"/>
              </a:rPr>
              <a:t> Permoníček v roce </a:t>
            </a:r>
            <a:r>
              <a:rPr lang="cs-CZ" altLang="cs-CZ" sz="2400" b="0" dirty="0" smtClean="0">
                <a:solidFill>
                  <a:srgbClr val="000000"/>
                </a:solidFill>
                <a:latin typeface="Times New Roman" pitchFamily="18" charset="0"/>
              </a:rPr>
              <a:t>2018 </a:t>
            </a:r>
            <a:r>
              <a:rPr lang="cs-CZ" altLang="cs-CZ" sz="2400" b="0" dirty="0">
                <a:solidFill>
                  <a:srgbClr val="000000"/>
                </a:solidFill>
                <a:latin typeface="Times New Roman" pitchFamily="18" charset="0"/>
              </a:rPr>
              <a:t>a výhled na rok </a:t>
            </a:r>
            <a:r>
              <a:rPr lang="cs-CZ" altLang="cs-CZ" sz="2400" b="0" dirty="0" smtClean="0">
                <a:solidFill>
                  <a:srgbClr val="000000"/>
                </a:solidFill>
                <a:latin typeface="Times New Roman" pitchFamily="18" charset="0"/>
              </a:rPr>
              <a:t>2019</a:t>
            </a:r>
            <a:endParaRPr lang="cs-CZ" altLang="cs-CZ" sz="2400" b="0" dirty="0">
              <a:solidFill>
                <a:srgbClr val="000000"/>
              </a:solidFill>
              <a:latin typeface="Times New Roman" pitchFamily="18" charset="0"/>
            </a:endParaRPr>
          </a:p>
          <a:p>
            <a:pPr eaLnBrk="1">
              <a:lnSpc>
                <a:spcPct val="90000"/>
              </a:lnSpc>
              <a:buFont typeface="Arial" charset="0"/>
              <a:buChar char="•"/>
            </a:pPr>
            <a:r>
              <a:rPr lang="cs-CZ" altLang="cs-CZ" sz="2400" b="0" dirty="0">
                <a:solidFill>
                  <a:srgbClr val="000000"/>
                </a:solidFill>
                <a:latin typeface="Times New Roman" pitchFamily="18" charset="0"/>
              </a:rPr>
              <a:t>Jednorázové akce v roce </a:t>
            </a:r>
            <a:r>
              <a:rPr lang="cs-CZ" altLang="cs-CZ" sz="2400" b="0" dirty="0" smtClean="0">
                <a:solidFill>
                  <a:srgbClr val="000000"/>
                </a:solidFill>
                <a:latin typeface="Times New Roman" pitchFamily="18" charset="0"/>
              </a:rPr>
              <a:t>2018 </a:t>
            </a:r>
            <a:r>
              <a:rPr lang="cs-CZ" altLang="cs-CZ" sz="2400" b="0" dirty="0">
                <a:solidFill>
                  <a:srgbClr val="000000"/>
                </a:solidFill>
                <a:latin typeface="Times New Roman" pitchFamily="18" charset="0"/>
              </a:rPr>
              <a:t>a výhled na rok </a:t>
            </a:r>
            <a:r>
              <a:rPr lang="cs-CZ" altLang="cs-CZ" sz="2400" b="0" dirty="0" smtClean="0">
                <a:solidFill>
                  <a:srgbClr val="000000"/>
                </a:solidFill>
                <a:latin typeface="Times New Roman" pitchFamily="18" charset="0"/>
              </a:rPr>
              <a:t>2019</a:t>
            </a:r>
            <a:endParaRPr lang="cs-CZ" altLang="cs-CZ" sz="2400" b="0" dirty="0">
              <a:solidFill>
                <a:srgbClr val="000000"/>
              </a:solidFill>
              <a:latin typeface="Times New Roman" pitchFamily="18" charset="0"/>
            </a:endParaRPr>
          </a:p>
          <a:p>
            <a:pPr eaLnBrk="1">
              <a:lnSpc>
                <a:spcPct val="90000"/>
              </a:lnSpc>
              <a:buFont typeface="Arial" charset="0"/>
              <a:buChar char="•"/>
            </a:pPr>
            <a:r>
              <a:rPr lang="cs-CZ" altLang="cs-CZ" sz="2400" b="0" dirty="0">
                <a:solidFill>
                  <a:srgbClr val="000000"/>
                </a:solidFill>
                <a:latin typeface="Times New Roman" pitchFamily="18" charset="0"/>
              </a:rPr>
              <a:t>Návštěvnost v roce </a:t>
            </a:r>
            <a:r>
              <a:rPr lang="cs-CZ" altLang="cs-CZ" sz="2400" b="0" dirty="0" smtClean="0">
                <a:solidFill>
                  <a:srgbClr val="000000"/>
                </a:solidFill>
                <a:latin typeface="Times New Roman" pitchFamily="18" charset="0"/>
              </a:rPr>
              <a:t>2018</a:t>
            </a:r>
            <a:endParaRPr lang="cs-CZ" altLang="cs-CZ" sz="2400" b="0" dirty="0">
              <a:solidFill>
                <a:srgbClr val="000000"/>
              </a:solidFill>
              <a:latin typeface="Times New Roman" pitchFamily="18" charset="0"/>
            </a:endParaRPr>
          </a:p>
          <a:p>
            <a:pPr eaLnBrk="1">
              <a:lnSpc>
                <a:spcPct val="90000"/>
              </a:lnSpc>
              <a:buFont typeface="Arial" charset="0"/>
              <a:buChar char="•"/>
            </a:pPr>
            <a:r>
              <a:rPr lang="cs-CZ" altLang="cs-CZ" sz="2400" b="0" dirty="0">
                <a:solidFill>
                  <a:srgbClr val="000000"/>
                </a:solidFill>
                <a:latin typeface="Times New Roman" pitchFamily="18" charset="0"/>
              </a:rPr>
              <a:t>Počet členů</a:t>
            </a:r>
          </a:p>
          <a:p>
            <a:pPr eaLnBrk="1">
              <a:lnSpc>
                <a:spcPct val="90000"/>
              </a:lnSpc>
              <a:buFont typeface="Arial" charset="0"/>
              <a:buChar char="•"/>
            </a:pPr>
            <a:r>
              <a:rPr lang="cs-CZ" altLang="cs-CZ" sz="2400" b="0" dirty="0">
                <a:solidFill>
                  <a:srgbClr val="000000"/>
                </a:solidFill>
                <a:latin typeface="Times New Roman" pitchFamily="18" charset="0"/>
              </a:rPr>
              <a:t>Spolupráce a propagace</a:t>
            </a:r>
          </a:p>
          <a:p>
            <a:pPr eaLnBrk="1">
              <a:lnSpc>
                <a:spcPct val="90000"/>
              </a:lnSpc>
              <a:buFont typeface="Arial" charset="0"/>
              <a:buChar char="•"/>
            </a:pPr>
            <a:r>
              <a:rPr lang="cs-CZ" altLang="cs-CZ" sz="2400" b="0" dirty="0" smtClean="0">
                <a:solidFill>
                  <a:srgbClr val="000000"/>
                </a:solidFill>
                <a:latin typeface="Times New Roman" pitchFamily="18" charset="0"/>
              </a:rPr>
              <a:t>Finanční </a:t>
            </a:r>
            <a:r>
              <a:rPr lang="cs-CZ" altLang="cs-CZ" sz="2400" b="0" dirty="0">
                <a:solidFill>
                  <a:srgbClr val="000000"/>
                </a:solidFill>
                <a:latin typeface="Times New Roman" pitchFamily="18" charset="0"/>
              </a:rPr>
              <a:t>zpráva </a:t>
            </a:r>
            <a:r>
              <a:rPr lang="cs-CZ" altLang="cs-CZ" sz="2400" b="0" dirty="0" smtClean="0">
                <a:solidFill>
                  <a:srgbClr val="000000"/>
                </a:solidFill>
                <a:latin typeface="Times New Roman" pitchFamily="18" charset="0"/>
              </a:rPr>
              <a:t>2018</a:t>
            </a:r>
            <a:endParaRPr lang="cs-CZ" altLang="cs-CZ" sz="2400" b="0" dirty="0">
              <a:solidFill>
                <a:srgbClr val="000000"/>
              </a:solidFill>
              <a:latin typeface="Times New Roman" pitchFamily="18" charset="0"/>
            </a:endParaRPr>
          </a:p>
          <a:p>
            <a:pPr eaLnBrk="1">
              <a:lnSpc>
                <a:spcPct val="90000"/>
              </a:lnSpc>
              <a:buFont typeface="Arial" charset="0"/>
              <a:buChar char="•"/>
            </a:pPr>
            <a:r>
              <a:rPr lang="cs-CZ" altLang="cs-CZ" sz="2400" b="0" dirty="0">
                <a:solidFill>
                  <a:srgbClr val="000000"/>
                </a:solidFill>
                <a:latin typeface="Times New Roman" pitchFamily="18" charset="0"/>
              </a:rPr>
              <a:t>Plánovaný rozpočet </a:t>
            </a:r>
            <a:r>
              <a:rPr lang="cs-CZ" altLang="cs-CZ" sz="2400" b="0" dirty="0" smtClean="0">
                <a:solidFill>
                  <a:srgbClr val="000000"/>
                </a:solidFill>
                <a:latin typeface="Times New Roman" pitchFamily="18" charset="0"/>
              </a:rPr>
              <a:t>2019</a:t>
            </a:r>
            <a:endParaRPr lang="cs-CZ" altLang="cs-CZ" sz="2400" b="0" dirty="0">
              <a:solidFill>
                <a:srgbClr val="000000"/>
              </a:solidFill>
              <a:latin typeface="Times New Roman" pitchFamily="18" charset="0"/>
            </a:endParaRPr>
          </a:p>
          <a:p>
            <a:pPr eaLnBrk="1">
              <a:lnSpc>
                <a:spcPct val="90000"/>
              </a:lnSpc>
              <a:buFont typeface="Arial" charset="0"/>
              <a:buChar char="•"/>
            </a:pPr>
            <a:r>
              <a:rPr lang="cs-CZ" altLang="cs-CZ" sz="2400" b="0" dirty="0">
                <a:solidFill>
                  <a:srgbClr val="000000"/>
                </a:solidFill>
                <a:latin typeface="Times New Roman" pitchFamily="18" charset="0"/>
              </a:rPr>
              <a:t>Dotace, dary a sponzoring  </a:t>
            </a:r>
            <a:r>
              <a:rPr lang="cs-CZ" altLang="cs-CZ" sz="2400" b="0" dirty="0" smtClean="0">
                <a:solidFill>
                  <a:srgbClr val="000000"/>
                </a:solidFill>
                <a:latin typeface="Times New Roman" pitchFamily="18" charset="0"/>
              </a:rPr>
              <a:t>2018</a:t>
            </a:r>
            <a:endParaRPr lang="cs-CZ" altLang="cs-CZ" sz="2400" b="0" dirty="0">
              <a:solidFill>
                <a:srgbClr val="000000"/>
              </a:solidFill>
              <a:latin typeface="Times New Roman" pitchFamily="18" charset="0"/>
            </a:endParaRPr>
          </a:p>
          <a:p>
            <a:pPr eaLnBrk="1">
              <a:lnSpc>
                <a:spcPct val="90000"/>
              </a:lnSpc>
              <a:buFont typeface="Arial" charset="0"/>
              <a:buChar char="•"/>
            </a:pPr>
            <a:r>
              <a:rPr lang="cs-CZ" altLang="cs-CZ" sz="2400" b="0" dirty="0">
                <a:solidFill>
                  <a:srgbClr val="000000"/>
                </a:solidFill>
                <a:latin typeface="Times New Roman" pitchFamily="18" charset="0"/>
              </a:rPr>
              <a:t>Závěr a poděkování</a:t>
            </a: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10EE2DF1-A11F-4D18-9BEA-138B7B7B5A96}" type="slidenum">
              <a:rPr lang="de-DE" altLang="cs-CZ" sz="1100" b="0">
                <a:solidFill>
                  <a:srgbClr val="000000"/>
                </a:solidFill>
                <a:latin typeface="Times New Roman" pitchFamily="18" charset="0"/>
              </a:rPr>
              <a:pPr eaLnBrk="1">
                <a:lnSpc>
                  <a:spcPct val="90000"/>
                </a:lnSpc>
              </a:pPr>
              <a:t>3</a:t>
            </a:fld>
            <a:endParaRPr lang="de-DE" altLang="cs-CZ" sz="1100" b="0">
              <a:solidFill>
                <a:srgbClr val="000000"/>
              </a:solidFill>
              <a:latin typeface="Times New Roman" pitchFamily="18" charset="0"/>
            </a:endParaRPr>
          </a:p>
        </p:txBody>
      </p:sp>
      <p:sp>
        <p:nvSpPr>
          <p:cNvPr id="5123" name="Text Box 2"/>
          <p:cNvSpPr txBox="1">
            <a:spLocks noChangeArrowheads="1"/>
          </p:cNvSpPr>
          <p:nvPr/>
        </p:nvSpPr>
        <p:spPr bwMode="auto">
          <a:xfrm>
            <a:off x="66675" y="927100"/>
            <a:ext cx="98329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117360" rIns="72000" bIns="72000">
            <a:spAutoFit/>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dirty="0">
                <a:solidFill>
                  <a:srgbClr val="000000"/>
                </a:solidFill>
                <a:latin typeface="Times New Roman" pitchFamily="18" charset="0"/>
              </a:rPr>
              <a:t>VEDENÍ MC V ROCE </a:t>
            </a:r>
            <a:r>
              <a:rPr lang="cs-CZ" altLang="cs-CZ" sz="2400" b="0" dirty="0" smtClean="0">
                <a:solidFill>
                  <a:srgbClr val="000000"/>
                </a:solidFill>
                <a:latin typeface="Times New Roman" pitchFamily="18" charset="0"/>
              </a:rPr>
              <a:t>2018</a:t>
            </a:r>
            <a:endParaRPr lang="cs-CZ" altLang="cs-CZ" sz="2400" b="0" dirty="0">
              <a:solidFill>
                <a:srgbClr val="000000"/>
              </a:solidFill>
              <a:latin typeface="Times New Roman" pitchFamily="18" charset="0"/>
            </a:endParaRPr>
          </a:p>
        </p:txBody>
      </p:sp>
      <p:sp>
        <p:nvSpPr>
          <p:cNvPr id="5124" name="Text Box 3"/>
          <p:cNvSpPr txBox="1">
            <a:spLocks noChangeArrowheads="1"/>
          </p:cNvSpPr>
          <p:nvPr/>
        </p:nvSpPr>
        <p:spPr bwMode="auto">
          <a:xfrm>
            <a:off x="412750" y="1219200"/>
            <a:ext cx="7605713" cy="482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216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endParaRPr lang="cs-CZ" altLang="cs-CZ" sz="2400" b="0" u="sng" dirty="0">
              <a:solidFill>
                <a:srgbClr val="000000"/>
              </a:solidFill>
              <a:latin typeface="Times New Roman" pitchFamily="18" charset="0"/>
            </a:endParaRPr>
          </a:p>
          <a:p>
            <a:pPr eaLnBrk="1">
              <a:lnSpc>
                <a:spcPct val="90000"/>
              </a:lnSpc>
            </a:pPr>
            <a:r>
              <a:rPr lang="cs-CZ" altLang="cs-CZ" sz="2400" b="0" u="sng" dirty="0">
                <a:solidFill>
                  <a:srgbClr val="000000"/>
                </a:solidFill>
                <a:latin typeface="Times New Roman" pitchFamily="18" charset="0"/>
              </a:rPr>
              <a:t>Představenstvo:</a:t>
            </a:r>
          </a:p>
          <a:p>
            <a:pPr eaLnBrk="1">
              <a:lnSpc>
                <a:spcPct val="90000"/>
              </a:lnSpc>
            </a:pPr>
            <a:endParaRPr lang="cs-CZ" altLang="cs-CZ" sz="2400" b="0" u="sng" dirty="0">
              <a:solidFill>
                <a:srgbClr val="000000"/>
              </a:solidFill>
              <a:latin typeface="Times New Roman" pitchFamily="18" charset="0"/>
            </a:endParaRPr>
          </a:p>
          <a:p>
            <a:pPr eaLnBrk="1">
              <a:lnSpc>
                <a:spcPct val="90000"/>
              </a:lnSpc>
            </a:pPr>
            <a:r>
              <a:rPr lang="cs-CZ" altLang="cs-CZ" sz="2400" b="0" dirty="0">
                <a:solidFill>
                  <a:srgbClr val="000000"/>
                </a:solidFill>
                <a:latin typeface="Times New Roman" pitchFamily="18" charset="0"/>
              </a:rPr>
              <a:t>Mgr. Petra </a:t>
            </a:r>
            <a:r>
              <a:rPr lang="cs-CZ" altLang="cs-CZ" sz="2400" b="0" dirty="0" err="1">
                <a:solidFill>
                  <a:srgbClr val="000000"/>
                </a:solidFill>
                <a:latin typeface="Times New Roman" pitchFamily="18" charset="0"/>
              </a:rPr>
              <a:t>Hvizdošová</a:t>
            </a:r>
            <a:r>
              <a:rPr lang="cs-CZ" altLang="cs-CZ" sz="2400" b="0" dirty="0">
                <a:solidFill>
                  <a:srgbClr val="000000"/>
                </a:solidFill>
                <a:latin typeface="Times New Roman" pitchFamily="18" charset="0"/>
              </a:rPr>
              <a:t> – předsedkyně představenstva</a:t>
            </a:r>
          </a:p>
          <a:p>
            <a:pPr eaLnBrk="1">
              <a:lnSpc>
                <a:spcPct val="90000"/>
              </a:lnSpc>
            </a:pPr>
            <a:r>
              <a:rPr lang="cs-CZ" altLang="cs-CZ" sz="2400" b="0" dirty="0">
                <a:solidFill>
                  <a:srgbClr val="000000"/>
                </a:solidFill>
                <a:latin typeface="Times New Roman" pitchFamily="18" charset="0"/>
              </a:rPr>
              <a:t>Gabriela Bošková – členka představenstva</a:t>
            </a:r>
          </a:p>
          <a:p>
            <a:pPr eaLnBrk="1">
              <a:lnSpc>
                <a:spcPct val="90000"/>
              </a:lnSpc>
            </a:pPr>
            <a:r>
              <a:rPr lang="cs-CZ" altLang="cs-CZ" sz="2400" b="0" dirty="0">
                <a:solidFill>
                  <a:srgbClr val="000000"/>
                </a:solidFill>
                <a:latin typeface="Times New Roman" pitchFamily="18" charset="0"/>
              </a:rPr>
              <a:t>Ing. Zuzana </a:t>
            </a:r>
            <a:r>
              <a:rPr lang="cs-CZ" altLang="cs-CZ" sz="2400" b="0" dirty="0" err="1">
                <a:solidFill>
                  <a:srgbClr val="000000"/>
                </a:solidFill>
                <a:latin typeface="Times New Roman" pitchFamily="18" charset="0"/>
              </a:rPr>
              <a:t>Matiášková</a:t>
            </a:r>
            <a:r>
              <a:rPr lang="cs-CZ" altLang="cs-CZ" sz="2400" b="0" dirty="0">
                <a:solidFill>
                  <a:srgbClr val="000000"/>
                </a:solidFill>
                <a:latin typeface="Times New Roman" pitchFamily="18" charset="0"/>
              </a:rPr>
              <a:t>– členka představenstva</a:t>
            </a:r>
          </a:p>
          <a:p>
            <a:pPr eaLnBrk="1">
              <a:lnSpc>
                <a:spcPct val="90000"/>
              </a:lnSpc>
            </a:pPr>
            <a:endParaRPr lang="cs-CZ" altLang="cs-CZ" sz="2400" b="0" u="sng" dirty="0">
              <a:solidFill>
                <a:srgbClr val="000000"/>
              </a:solidFill>
              <a:latin typeface="Times New Roman" pitchFamily="18" charset="0"/>
            </a:endParaRPr>
          </a:p>
          <a:p>
            <a:pPr eaLnBrk="1">
              <a:lnSpc>
                <a:spcPct val="90000"/>
              </a:lnSpc>
            </a:pPr>
            <a:r>
              <a:rPr lang="cs-CZ" altLang="cs-CZ" sz="2400" b="0" u="sng" dirty="0">
                <a:solidFill>
                  <a:srgbClr val="000000"/>
                </a:solidFill>
                <a:latin typeface="Times New Roman" pitchFamily="18" charset="0"/>
              </a:rPr>
              <a:t>Kontrolor účtu:</a:t>
            </a:r>
          </a:p>
          <a:p>
            <a:pPr eaLnBrk="1">
              <a:lnSpc>
                <a:spcPct val="90000"/>
              </a:lnSpc>
            </a:pPr>
            <a:endParaRPr lang="cs-CZ" altLang="cs-CZ" sz="2400" b="0" u="sng" dirty="0">
              <a:solidFill>
                <a:srgbClr val="000000"/>
              </a:solidFill>
              <a:latin typeface="Times New Roman" pitchFamily="18" charset="0"/>
            </a:endParaRPr>
          </a:p>
          <a:p>
            <a:pPr eaLnBrk="1">
              <a:lnSpc>
                <a:spcPct val="90000"/>
              </a:lnSpc>
            </a:pPr>
            <a:r>
              <a:rPr lang="cs-CZ" altLang="cs-CZ" sz="2400" b="0" dirty="0">
                <a:solidFill>
                  <a:srgbClr val="000000"/>
                </a:solidFill>
                <a:latin typeface="Times New Roman" pitchFamily="18" charset="0"/>
              </a:rPr>
              <a:t>Soňa </a:t>
            </a:r>
            <a:r>
              <a:rPr lang="cs-CZ" altLang="cs-CZ" sz="2400" b="0" dirty="0" err="1" smtClean="0">
                <a:solidFill>
                  <a:srgbClr val="000000"/>
                </a:solidFill>
                <a:latin typeface="Times New Roman" pitchFamily="18" charset="0"/>
              </a:rPr>
              <a:t>Kýšková</a:t>
            </a:r>
            <a:endParaRPr lang="cs-CZ" altLang="cs-CZ" sz="2400" b="0"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1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1"/>
          <p:cNvSpPr txBox="1">
            <a:spLocks noChangeArrowheads="1"/>
          </p:cNvSpPr>
          <p:nvPr/>
        </p:nvSpPr>
        <p:spPr bwMode="auto">
          <a:xfrm>
            <a:off x="900113" y="1289050"/>
            <a:ext cx="8459787" cy="4300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532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endParaRPr lang="cs-CZ" altLang="cs-CZ" sz="2000" b="0" dirty="0">
              <a:solidFill>
                <a:srgbClr val="000000"/>
              </a:solidFill>
              <a:latin typeface="Times New Roman" pitchFamily="18" charset="0"/>
              <a:cs typeface="Times New Roman" pitchFamily="18" charset="0"/>
            </a:endParaRPr>
          </a:p>
          <a:p>
            <a:pPr>
              <a:lnSpc>
                <a:spcPct val="100000"/>
              </a:lnSpc>
            </a:pPr>
            <a:r>
              <a:rPr lang="cs-CZ" altLang="cs-CZ" sz="2000" dirty="0">
                <a:solidFill>
                  <a:srgbClr val="000000"/>
                </a:solidFill>
                <a:latin typeface="Times New Roman" pitchFamily="18" charset="0"/>
                <a:cs typeface="Times New Roman" pitchFamily="18" charset="0"/>
              </a:rPr>
              <a:t>Petra </a:t>
            </a:r>
            <a:r>
              <a:rPr lang="cs-CZ" altLang="cs-CZ" sz="2000" dirty="0" err="1">
                <a:solidFill>
                  <a:srgbClr val="000000"/>
                </a:solidFill>
                <a:latin typeface="Times New Roman" pitchFamily="18" charset="0"/>
                <a:cs typeface="Times New Roman" pitchFamily="18" charset="0"/>
              </a:rPr>
              <a:t>Hvizdošová</a:t>
            </a:r>
            <a:r>
              <a:rPr lang="cs-CZ" altLang="cs-CZ" sz="2000" dirty="0">
                <a:solidFill>
                  <a:srgbClr val="000000"/>
                </a:solidFill>
                <a:latin typeface="Times New Roman" pitchFamily="18" charset="0"/>
                <a:cs typeface="Times New Roman" pitchFamily="18" charset="0"/>
              </a:rPr>
              <a:t> </a:t>
            </a:r>
            <a:r>
              <a:rPr lang="cs-CZ" altLang="cs-CZ" sz="2000" b="0" dirty="0">
                <a:solidFill>
                  <a:srgbClr val="000000"/>
                </a:solidFill>
                <a:latin typeface="Times New Roman" pitchFamily="18" charset="0"/>
                <a:cs typeface="Times New Roman" pitchFamily="18" charset="0"/>
              </a:rPr>
              <a:t>– koordinátorka pravidelného programu - kroužky pro děti a dospělé, administrativa,  koordinátorka nepravidelného programu - akce pro děti a </a:t>
            </a:r>
            <a:r>
              <a:rPr lang="cs-CZ" altLang="cs-CZ" sz="2000" b="0" dirty="0" smtClean="0">
                <a:solidFill>
                  <a:srgbClr val="000000"/>
                </a:solidFill>
                <a:latin typeface="Times New Roman" pitchFamily="18" charset="0"/>
                <a:cs typeface="Times New Roman" pitchFamily="18" charset="0"/>
              </a:rPr>
              <a:t>dospělé, </a:t>
            </a:r>
            <a:r>
              <a:rPr lang="cs-CZ" altLang="cs-CZ" sz="2000" b="0" dirty="0">
                <a:solidFill>
                  <a:srgbClr val="000000"/>
                </a:solidFill>
                <a:latin typeface="Times New Roman" pitchFamily="18" charset="0"/>
                <a:cs typeface="Times New Roman" pitchFamily="18" charset="0"/>
              </a:rPr>
              <a:t>tisk a distribuce letáků, články do Jílovských novin,  vedení a koordinace heren </a:t>
            </a:r>
            <a:endParaRPr lang="cs-CZ" altLang="cs-CZ" sz="2000" b="0" dirty="0" smtClean="0">
              <a:solidFill>
                <a:srgbClr val="000000"/>
              </a:solidFill>
              <a:latin typeface="Times New Roman" pitchFamily="18" charset="0"/>
              <a:cs typeface="Times New Roman" pitchFamily="18" charset="0"/>
            </a:endParaRPr>
          </a:p>
          <a:p>
            <a:pPr>
              <a:lnSpc>
                <a:spcPct val="100000"/>
              </a:lnSpc>
            </a:pPr>
            <a:r>
              <a:rPr lang="cs-CZ" altLang="cs-CZ" sz="2000" dirty="0" smtClean="0">
                <a:solidFill>
                  <a:srgbClr val="000000"/>
                </a:solidFill>
                <a:latin typeface="Times New Roman" pitchFamily="18" charset="0"/>
                <a:cs typeface="Times New Roman" pitchFamily="18" charset="0"/>
              </a:rPr>
              <a:t>Gabriela </a:t>
            </a:r>
            <a:r>
              <a:rPr lang="cs-CZ" altLang="cs-CZ" sz="2000" dirty="0">
                <a:solidFill>
                  <a:srgbClr val="000000"/>
                </a:solidFill>
                <a:latin typeface="Times New Roman" pitchFamily="18" charset="0"/>
                <a:cs typeface="Times New Roman" pitchFamily="18" charset="0"/>
              </a:rPr>
              <a:t>Bošková </a:t>
            </a:r>
            <a:r>
              <a:rPr lang="cs-CZ" altLang="cs-CZ" sz="2000" b="0" dirty="0">
                <a:solidFill>
                  <a:srgbClr val="000000"/>
                </a:solidFill>
                <a:latin typeface="Times New Roman" pitchFamily="18" charset="0"/>
                <a:cs typeface="Times New Roman" pitchFamily="18" charset="0"/>
              </a:rPr>
              <a:t>– vedoucí Dětské skupiny, správa prostor </a:t>
            </a:r>
            <a:r>
              <a:rPr lang="cs-CZ" altLang="cs-CZ" sz="2000" b="0" dirty="0" err="1">
                <a:solidFill>
                  <a:srgbClr val="000000"/>
                </a:solidFill>
                <a:latin typeface="Times New Roman" pitchFamily="18" charset="0"/>
                <a:cs typeface="Times New Roman" pitchFamily="18" charset="0"/>
              </a:rPr>
              <a:t>MC</a:t>
            </a:r>
            <a:endParaRPr lang="cs-CZ" altLang="cs-CZ" sz="2000" b="0" dirty="0">
              <a:solidFill>
                <a:srgbClr val="000000"/>
              </a:solidFill>
              <a:latin typeface="Times New Roman" pitchFamily="18" charset="0"/>
              <a:cs typeface="Times New Roman" pitchFamily="18" charset="0"/>
            </a:endParaRPr>
          </a:p>
          <a:p>
            <a:pPr>
              <a:lnSpc>
                <a:spcPct val="100000"/>
              </a:lnSpc>
            </a:pPr>
            <a:r>
              <a:rPr lang="cs-CZ" altLang="cs-CZ" sz="2000" dirty="0">
                <a:solidFill>
                  <a:srgbClr val="000000"/>
                </a:solidFill>
                <a:latin typeface="Times New Roman" pitchFamily="18" charset="0"/>
                <a:cs typeface="Times New Roman" pitchFamily="18" charset="0"/>
              </a:rPr>
              <a:t>Zuzana </a:t>
            </a:r>
            <a:r>
              <a:rPr lang="cs-CZ" altLang="cs-CZ" sz="2000" dirty="0" err="1">
                <a:solidFill>
                  <a:srgbClr val="000000"/>
                </a:solidFill>
                <a:latin typeface="Times New Roman" pitchFamily="18" charset="0"/>
                <a:cs typeface="Times New Roman" pitchFamily="18" charset="0"/>
              </a:rPr>
              <a:t>Matiášková</a:t>
            </a:r>
            <a:r>
              <a:rPr lang="cs-CZ" altLang="cs-CZ" sz="2000" dirty="0">
                <a:solidFill>
                  <a:srgbClr val="000000"/>
                </a:solidFill>
                <a:latin typeface="Times New Roman" pitchFamily="18" charset="0"/>
                <a:cs typeface="Times New Roman" pitchFamily="18" charset="0"/>
              </a:rPr>
              <a:t> </a:t>
            </a:r>
            <a:r>
              <a:rPr lang="cs-CZ" altLang="cs-CZ" sz="2000" b="0" dirty="0">
                <a:solidFill>
                  <a:srgbClr val="000000"/>
                </a:solidFill>
                <a:latin typeface="Times New Roman" pitchFamily="18" charset="0"/>
                <a:cs typeface="Times New Roman" pitchFamily="18" charset="0"/>
              </a:rPr>
              <a:t>– </a:t>
            </a:r>
            <a:r>
              <a:rPr lang="cs-CZ" altLang="cs-CZ" sz="2000" b="0" dirty="0" smtClean="0">
                <a:solidFill>
                  <a:srgbClr val="000000"/>
                </a:solidFill>
                <a:latin typeface="Times New Roman" pitchFamily="18" charset="0"/>
                <a:cs typeface="Times New Roman" pitchFamily="18" charset="0"/>
              </a:rPr>
              <a:t>administrace dotace Dětská skupina, </a:t>
            </a:r>
            <a:r>
              <a:rPr lang="cs-CZ" altLang="cs-CZ" sz="2000" b="0" dirty="0" err="1">
                <a:solidFill>
                  <a:srgbClr val="000000"/>
                </a:solidFill>
                <a:latin typeface="Times New Roman" pitchFamily="18" charset="0"/>
                <a:cs typeface="Times New Roman" pitchFamily="18" charset="0"/>
              </a:rPr>
              <a:t>fundraising</a:t>
            </a:r>
            <a:r>
              <a:rPr lang="cs-CZ" altLang="cs-CZ" sz="2000" b="0" dirty="0">
                <a:solidFill>
                  <a:srgbClr val="000000"/>
                </a:solidFill>
                <a:latin typeface="Times New Roman" pitchFamily="18" charset="0"/>
                <a:cs typeface="Times New Roman" pitchFamily="18" charset="0"/>
              </a:rPr>
              <a:t>, </a:t>
            </a:r>
            <a:endParaRPr lang="cs-CZ" altLang="cs-CZ" sz="2000" b="0" dirty="0" smtClean="0">
              <a:solidFill>
                <a:srgbClr val="000000"/>
              </a:solidFill>
              <a:latin typeface="Times New Roman" pitchFamily="18" charset="0"/>
              <a:cs typeface="Times New Roman" pitchFamily="18" charset="0"/>
            </a:endParaRPr>
          </a:p>
          <a:p>
            <a:pPr>
              <a:lnSpc>
                <a:spcPct val="100000"/>
              </a:lnSpc>
            </a:pPr>
            <a:r>
              <a:rPr lang="cs-CZ" altLang="cs-CZ" sz="2000" dirty="0" smtClean="0">
                <a:solidFill>
                  <a:srgbClr val="000000"/>
                </a:solidFill>
                <a:latin typeface="Times New Roman" pitchFamily="18" charset="0"/>
                <a:cs typeface="Times New Roman" pitchFamily="18" charset="0"/>
              </a:rPr>
              <a:t>Slávka </a:t>
            </a:r>
            <a:r>
              <a:rPr lang="cs-CZ" altLang="cs-CZ" sz="2000" dirty="0" err="1">
                <a:solidFill>
                  <a:srgbClr val="000000"/>
                </a:solidFill>
                <a:latin typeface="Times New Roman" pitchFamily="18" charset="0"/>
                <a:cs typeface="Times New Roman" pitchFamily="18" charset="0"/>
              </a:rPr>
              <a:t>Peitz</a:t>
            </a:r>
            <a:r>
              <a:rPr lang="cs-CZ" altLang="cs-CZ" sz="2000" dirty="0">
                <a:solidFill>
                  <a:srgbClr val="000000"/>
                </a:solidFill>
                <a:latin typeface="Times New Roman" pitchFamily="18" charset="0"/>
                <a:cs typeface="Times New Roman" pitchFamily="18" charset="0"/>
              </a:rPr>
              <a:t> </a:t>
            </a:r>
            <a:r>
              <a:rPr lang="cs-CZ" altLang="cs-CZ" sz="2000" b="0" dirty="0">
                <a:solidFill>
                  <a:srgbClr val="000000"/>
                </a:solidFill>
                <a:latin typeface="Times New Roman" pitchFamily="18" charset="0"/>
                <a:cs typeface="Times New Roman" pitchFamily="18" charset="0"/>
              </a:rPr>
              <a:t>- správa webu (do 8/2018), správa pokladny </a:t>
            </a:r>
            <a:r>
              <a:rPr lang="cs-CZ" altLang="cs-CZ" sz="2000" b="0" dirty="0" smtClean="0">
                <a:solidFill>
                  <a:srgbClr val="000000"/>
                </a:solidFill>
                <a:latin typeface="Times New Roman" pitchFamily="18" charset="0"/>
                <a:cs typeface="Times New Roman" pitchFamily="18" charset="0"/>
              </a:rPr>
              <a:t>(do 8/2018) </a:t>
            </a:r>
            <a:r>
              <a:rPr lang="cs-CZ" altLang="cs-CZ" sz="2000" b="0" dirty="0">
                <a:solidFill>
                  <a:srgbClr val="000000"/>
                </a:solidFill>
                <a:latin typeface="Times New Roman" pitchFamily="18" charset="0"/>
                <a:cs typeface="Times New Roman" pitchFamily="18" charset="0"/>
              </a:rPr>
              <a:t>, PR, </a:t>
            </a:r>
            <a:r>
              <a:rPr lang="cs-CZ" altLang="cs-CZ" sz="2000" b="0" dirty="0" err="1">
                <a:solidFill>
                  <a:srgbClr val="000000"/>
                </a:solidFill>
                <a:latin typeface="Times New Roman" pitchFamily="18" charset="0"/>
                <a:cs typeface="Times New Roman" pitchFamily="18" charset="0"/>
              </a:rPr>
              <a:t>fundraising</a:t>
            </a:r>
            <a:r>
              <a:rPr lang="cs-CZ" altLang="cs-CZ" sz="2000" b="0" dirty="0">
                <a:solidFill>
                  <a:srgbClr val="000000"/>
                </a:solidFill>
                <a:latin typeface="Times New Roman" pitchFamily="18" charset="0"/>
                <a:cs typeface="Times New Roman" pitchFamily="18" charset="0"/>
              </a:rPr>
              <a:t> (od 8</a:t>
            </a:r>
            <a:r>
              <a:rPr lang="cs-CZ" altLang="cs-CZ" sz="2000" b="0" dirty="0" smtClean="0">
                <a:solidFill>
                  <a:srgbClr val="000000"/>
                </a:solidFill>
                <a:latin typeface="Times New Roman" pitchFamily="18" charset="0"/>
                <a:cs typeface="Times New Roman" pitchFamily="18" charset="0"/>
              </a:rPr>
              <a:t>/2018), </a:t>
            </a:r>
            <a:r>
              <a:rPr lang="cs-CZ" altLang="cs-CZ" sz="2000" b="0" dirty="0">
                <a:solidFill>
                  <a:srgbClr val="000000"/>
                </a:solidFill>
                <a:latin typeface="Times New Roman" pitchFamily="18" charset="0"/>
                <a:cs typeface="Times New Roman" pitchFamily="18" charset="0"/>
              </a:rPr>
              <a:t>pořádání výletů pro maminky s dětmi, aktualizace </a:t>
            </a:r>
            <a:r>
              <a:rPr lang="cs-CZ" altLang="cs-CZ" sz="2000" b="0" dirty="0" err="1">
                <a:solidFill>
                  <a:srgbClr val="000000"/>
                </a:solidFill>
                <a:latin typeface="Times New Roman" pitchFamily="18" charset="0"/>
                <a:cs typeface="Times New Roman" pitchFamily="18" charset="0"/>
              </a:rPr>
              <a:t>Facebooku</a:t>
            </a:r>
            <a:r>
              <a:rPr lang="cs-CZ" altLang="cs-CZ" sz="2000" b="0" dirty="0">
                <a:solidFill>
                  <a:srgbClr val="000000"/>
                </a:solidFill>
                <a:latin typeface="Times New Roman" pitchFamily="18" charset="0"/>
                <a:cs typeface="Times New Roman" pitchFamily="18" charset="0"/>
              </a:rPr>
              <a:t> (od </a:t>
            </a:r>
            <a:r>
              <a:rPr lang="cs-CZ" altLang="cs-CZ" sz="2000" b="0" dirty="0" smtClean="0">
                <a:solidFill>
                  <a:srgbClr val="000000"/>
                </a:solidFill>
                <a:latin typeface="Times New Roman" pitchFamily="18" charset="0"/>
                <a:cs typeface="Times New Roman" pitchFamily="18" charset="0"/>
              </a:rPr>
              <a:t>8/2018)</a:t>
            </a:r>
          </a:p>
          <a:p>
            <a:pPr>
              <a:lnSpc>
                <a:spcPct val="100000"/>
              </a:lnSpc>
            </a:pPr>
            <a:r>
              <a:rPr lang="cs-CZ" altLang="cs-CZ" sz="2000" dirty="0" smtClean="0">
                <a:solidFill>
                  <a:srgbClr val="000000"/>
                </a:solidFill>
                <a:latin typeface="Times New Roman" pitchFamily="18" charset="0"/>
                <a:cs typeface="Times New Roman" pitchFamily="18" charset="0"/>
              </a:rPr>
              <a:t>Lucie Kaliánová</a:t>
            </a:r>
            <a:r>
              <a:rPr lang="cs-CZ" altLang="cs-CZ" sz="2000" b="0" dirty="0" smtClean="0">
                <a:solidFill>
                  <a:srgbClr val="000000"/>
                </a:solidFill>
                <a:latin typeface="Times New Roman" pitchFamily="18" charset="0"/>
                <a:cs typeface="Times New Roman" pitchFamily="18" charset="0"/>
              </a:rPr>
              <a:t>-správa pokladny, </a:t>
            </a:r>
            <a:r>
              <a:rPr lang="cs-CZ" altLang="cs-CZ" sz="2000" b="0" dirty="0" err="1" smtClean="0">
                <a:solidFill>
                  <a:srgbClr val="000000"/>
                </a:solidFill>
                <a:latin typeface="Times New Roman" pitchFamily="18" charset="0"/>
                <a:cs typeface="Times New Roman" pitchFamily="18" charset="0"/>
              </a:rPr>
              <a:t>fundraising</a:t>
            </a:r>
            <a:r>
              <a:rPr lang="cs-CZ" altLang="cs-CZ" sz="2000" b="0" dirty="0" smtClean="0">
                <a:solidFill>
                  <a:srgbClr val="000000"/>
                </a:solidFill>
                <a:latin typeface="Times New Roman" pitchFamily="18" charset="0"/>
                <a:cs typeface="Times New Roman" pitchFamily="18" charset="0"/>
              </a:rPr>
              <a:t> (od 9/2018)</a:t>
            </a:r>
          </a:p>
          <a:p>
            <a:pPr>
              <a:lnSpc>
                <a:spcPct val="100000"/>
              </a:lnSpc>
            </a:pPr>
            <a:r>
              <a:rPr lang="cs-CZ" altLang="cs-CZ" sz="2000" dirty="0" smtClean="0">
                <a:solidFill>
                  <a:srgbClr val="000000"/>
                </a:solidFill>
                <a:latin typeface="Times New Roman" pitchFamily="18" charset="0"/>
                <a:cs typeface="Times New Roman" pitchFamily="18" charset="0"/>
              </a:rPr>
              <a:t>Vendula Doudová </a:t>
            </a:r>
            <a:r>
              <a:rPr lang="cs-CZ" altLang="cs-CZ" sz="2000" b="0" dirty="0" smtClean="0">
                <a:solidFill>
                  <a:srgbClr val="000000"/>
                </a:solidFill>
                <a:latin typeface="Times New Roman" pitchFamily="18" charset="0"/>
                <a:cs typeface="Times New Roman" pitchFamily="18" charset="0"/>
              </a:rPr>
              <a:t>–správa webu (od 9/2018), aktualizace </a:t>
            </a:r>
            <a:r>
              <a:rPr lang="cs-CZ" altLang="cs-CZ" sz="2000" b="0" dirty="0" err="1" smtClean="0">
                <a:solidFill>
                  <a:srgbClr val="000000"/>
                </a:solidFill>
                <a:latin typeface="Times New Roman" pitchFamily="18" charset="0"/>
                <a:cs typeface="Times New Roman" pitchFamily="18" charset="0"/>
              </a:rPr>
              <a:t>FB</a:t>
            </a:r>
            <a:r>
              <a:rPr lang="cs-CZ" altLang="cs-CZ" sz="2000" b="0" dirty="0" smtClean="0">
                <a:solidFill>
                  <a:srgbClr val="000000"/>
                </a:solidFill>
                <a:latin typeface="Times New Roman" pitchFamily="18" charset="0"/>
                <a:cs typeface="Times New Roman" pitchFamily="18" charset="0"/>
              </a:rPr>
              <a:t> (od 9/2018</a:t>
            </a:r>
          </a:p>
          <a:p>
            <a:pPr>
              <a:lnSpc>
                <a:spcPct val="100000"/>
              </a:lnSpc>
            </a:pPr>
            <a:r>
              <a:rPr lang="cs-CZ" altLang="cs-CZ" sz="2000" dirty="0" smtClean="0">
                <a:solidFill>
                  <a:srgbClr val="000000"/>
                </a:solidFill>
                <a:latin typeface="Times New Roman" pitchFamily="18" charset="0"/>
                <a:cs typeface="Times New Roman" pitchFamily="18" charset="0"/>
              </a:rPr>
              <a:t>Gabriela Hamplová </a:t>
            </a:r>
            <a:r>
              <a:rPr lang="cs-CZ" altLang="cs-CZ" sz="2000" b="0" dirty="0" smtClean="0">
                <a:solidFill>
                  <a:srgbClr val="000000"/>
                </a:solidFill>
                <a:latin typeface="Times New Roman" pitchFamily="18" charset="0"/>
                <a:cs typeface="Times New Roman" pitchFamily="18" charset="0"/>
              </a:rPr>
              <a:t>- vedení a koordinace heren (do 8/2018)</a:t>
            </a:r>
          </a:p>
          <a:p>
            <a:pPr>
              <a:lnSpc>
                <a:spcPct val="100000"/>
              </a:lnSpc>
            </a:pPr>
            <a:r>
              <a:rPr lang="cs-CZ" altLang="cs-CZ" sz="2000" dirty="0" smtClean="0">
                <a:solidFill>
                  <a:srgbClr val="000000"/>
                </a:solidFill>
                <a:latin typeface="Times New Roman" pitchFamily="18" charset="0"/>
                <a:cs typeface="Times New Roman" pitchFamily="18" charset="0"/>
              </a:rPr>
              <a:t>Petra Oborná </a:t>
            </a:r>
            <a:r>
              <a:rPr lang="cs-CZ" altLang="cs-CZ" sz="2000" b="0" dirty="0" smtClean="0">
                <a:solidFill>
                  <a:srgbClr val="000000"/>
                </a:solidFill>
                <a:latin typeface="Times New Roman" pitchFamily="18" charset="0"/>
                <a:cs typeface="Times New Roman" pitchFamily="18" charset="0"/>
              </a:rPr>
              <a:t>- výtvarné dílny (od 9/2018)</a:t>
            </a:r>
          </a:p>
          <a:p>
            <a:pPr>
              <a:lnSpc>
                <a:spcPct val="100000"/>
              </a:lnSpc>
            </a:pPr>
            <a:endParaRPr lang="cs-CZ" altLang="cs-CZ" sz="2000" b="0" dirty="0">
              <a:solidFill>
                <a:srgbClr val="000000"/>
              </a:solidFill>
              <a:latin typeface="Times New Roman" pitchFamily="18" charset="0"/>
              <a:cs typeface="Times New Roman" pitchFamily="18" charset="0"/>
            </a:endParaRPr>
          </a:p>
        </p:txBody>
      </p:sp>
      <p:sp>
        <p:nvSpPr>
          <p:cNvPr id="6147" name="Text Box 2"/>
          <p:cNvSpPr txBox="1">
            <a:spLocks noChangeArrowheads="1"/>
          </p:cNvSpPr>
          <p:nvPr/>
        </p:nvSpPr>
        <p:spPr bwMode="auto">
          <a:xfrm>
            <a:off x="66675" y="927100"/>
            <a:ext cx="98329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117360" rIns="72000" bIns="72000">
            <a:spAutoFit/>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dirty="0">
                <a:solidFill>
                  <a:srgbClr val="000000"/>
                </a:solidFill>
                <a:latin typeface="Times New Roman" pitchFamily="18" charset="0"/>
              </a:rPr>
              <a:t>REALIZAČNÍ TÝM V ROCE </a:t>
            </a:r>
            <a:r>
              <a:rPr lang="cs-CZ" altLang="cs-CZ" sz="2400" b="0" dirty="0" smtClean="0">
                <a:solidFill>
                  <a:srgbClr val="000000"/>
                </a:solidFill>
                <a:latin typeface="Times New Roman" pitchFamily="18" charset="0"/>
              </a:rPr>
              <a:t>2018</a:t>
            </a:r>
            <a:endParaRPr lang="cs-CZ" altLang="cs-CZ" sz="2400" b="0" dirty="0">
              <a:solidFill>
                <a:srgbClr val="0000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368F97C7-92CE-4B0F-99C9-6594DEB798D7}" type="slidenum">
              <a:rPr lang="de-DE" altLang="cs-CZ" sz="1400" b="0">
                <a:solidFill>
                  <a:srgbClr val="000000"/>
                </a:solidFill>
                <a:latin typeface="Times New Roman" pitchFamily="18" charset="0"/>
              </a:rPr>
              <a:pPr eaLnBrk="1">
                <a:lnSpc>
                  <a:spcPct val="90000"/>
                </a:lnSpc>
              </a:pPr>
              <a:t>5</a:t>
            </a:fld>
            <a:endParaRPr lang="de-DE" altLang="cs-CZ" sz="1400" b="0">
              <a:solidFill>
                <a:srgbClr val="000000"/>
              </a:solidFill>
              <a:latin typeface="Times New Roman" pitchFamily="18" charset="0"/>
            </a:endParaRPr>
          </a:p>
        </p:txBody>
      </p:sp>
      <p:sp>
        <p:nvSpPr>
          <p:cNvPr id="7171" name="Text Box 2"/>
          <p:cNvSpPr txBox="1">
            <a:spLocks noChangeArrowheads="1"/>
          </p:cNvSpPr>
          <p:nvPr/>
        </p:nvSpPr>
        <p:spPr bwMode="auto">
          <a:xfrm>
            <a:off x="595313" y="1557338"/>
            <a:ext cx="8929687" cy="4144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216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r>
              <a:rPr lang="cs-CZ" altLang="cs-CZ" sz="2000" b="0" u="sng" dirty="0">
                <a:solidFill>
                  <a:srgbClr val="000000"/>
                </a:solidFill>
                <a:latin typeface="Times New Roman" pitchFamily="18" charset="0"/>
              </a:rPr>
              <a:t>PRAVIDELNÉ KURZY PRO DĚTI A DOSPĚLÉ</a:t>
            </a:r>
            <a:r>
              <a:rPr lang="cs-CZ" altLang="cs-CZ" sz="2000" b="0" dirty="0">
                <a:solidFill>
                  <a:srgbClr val="000000"/>
                </a:solidFill>
                <a:latin typeface="Times New Roman" pitchFamily="18" charset="0"/>
              </a:rPr>
              <a:t> (vzdělávací, pohybové, hudební i výtvarné)</a:t>
            </a:r>
          </a:p>
          <a:p>
            <a:pPr eaLnBrk="1">
              <a:lnSpc>
                <a:spcPct val="90000"/>
              </a:lnSpc>
            </a:pPr>
            <a:endParaRPr lang="cs-CZ" altLang="cs-CZ" sz="1000" b="0" u="sng" dirty="0">
              <a:solidFill>
                <a:srgbClr val="000000"/>
              </a:solidFill>
              <a:latin typeface="Times New Roman" pitchFamily="18" charset="0"/>
            </a:endParaRPr>
          </a:p>
          <a:p>
            <a:pPr eaLnBrk="1">
              <a:lnSpc>
                <a:spcPct val="90000"/>
              </a:lnSpc>
            </a:pPr>
            <a:r>
              <a:rPr lang="cs-CZ" altLang="cs-CZ" sz="2000" b="0" u="sng" dirty="0">
                <a:solidFill>
                  <a:srgbClr val="000000"/>
                </a:solidFill>
                <a:latin typeface="Times New Roman" pitchFamily="18" charset="0"/>
              </a:rPr>
              <a:t>I. pololetí </a:t>
            </a:r>
            <a:r>
              <a:rPr lang="cs-CZ" altLang="cs-CZ" sz="2000" b="0" u="sng" dirty="0" smtClean="0">
                <a:solidFill>
                  <a:srgbClr val="000000"/>
                </a:solidFill>
                <a:latin typeface="Times New Roman" pitchFamily="18" charset="0"/>
              </a:rPr>
              <a:t>2018</a:t>
            </a:r>
            <a:r>
              <a:rPr lang="cs-CZ" altLang="cs-CZ" sz="2000" b="0" u="sng" dirty="0">
                <a:solidFill>
                  <a:srgbClr val="000000"/>
                </a:solidFill>
                <a:latin typeface="Times New Roman" pitchFamily="18" charset="0"/>
              </a:rPr>
              <a:t/>
            </a:r>
            <a:br>
              <a:rPr lang="cs-CZ" altLang="cs-CZ" sz="2000" b="0" u="sng" dirty="0">
                <a:solidFill>
                  <a:srgbClr val="000000"/>
                </a:solidFill>
                <a:latin typeface="Times New Roman" pitchFamily="18" charset="0"/>
              </a:rPr>
            </a:br>
            <a:r>
              <a:rPr lang="cs-CZ" altLang="cs-CZ" sz="2000" b="0" dirty="0">
                <a:solidFill>
                  <a:srgbClr val="000000"/>
                </a:solidFill>
                <a:latin typeface="Times New Roman" pitchFamily="18" charset="0"/>
              </a:rPr>
              <a:t>Počet kurzů pro děti:	     </a:t>
            </a:r>
            <a:r>
              <a:rPr lang="cs-CZ" altLang="cs-CZ" sz="2000" b="0" dirty="0" smtClean="0">
                <a:solidFill>
                  <a:srgbClr val="000000"/>
                </a:solidFill>
                <a:latin typeface="Times New Roman" pitchFamily="18" charset="0"/>
              </a:rPr>
              <a:t>6</a:t>
            </a:r>
            <a:r>
              <a:rPr lang="cs-CZ" altLang="cs-CZ" sz="2000" b="0" dirty="0">
                <a:solidFill>
                  <a:srgbClr val="000000"/>
                </a:solidFill>
                <a:latin typeface="Times New Roman" pitchFamily="18" charset="0"/>
              </a:rPr>
              <a:t>			</a:t>
            </a:r>
          </a:p>
          <a:p>
            <a:pPr eaLnBrk="1">
              <a:lnSpc>
                <a:spcPct val="90000"/>
              </a:lnSpc>
            </a:pPr>
            <a:r>
              <a:rPr lang="cs-CZ" altLang="cs-CZ" sz="2000" b="0" dirty="0">
                <a:solidFill>
                  <a:srgbClr val="000000"/>
                </a:solidFill>
                <a:latin typeface="Times New Roman" pitchFamily="18" charset="0"/>
              </a:rPr>
              <a:t>Počet kurzů pro dospělé: 6			</a:t>
            </a:r>
          </a:p>
          <a:p>
            <a:pPr>
              <a:lnSpc>
                <a:spcPct val="90000"/>
              </a:lnSpc>
            </a:pPr>
            <a:endParaRPr lang="cs-CZ" altLang="cs-CZ" sz="1000" b="0" u="sng" dirty="0">
              <a:solidFill>
                <a:srgbClr val="000000"/>
              </a:solidFill>
              <a:latin typeface="Times New Roman" pitchFamily="18" charset="0"/>
            </a:endParaRPr>
          </a:p>
          <a:p>
            <a:pPr>
              <a:lnSpc>
                <a:spcPct val="90000"/>
              </a:lnSpc>
            </a:pPr>
            <a:r>
              <a:rPr lang="cs-CZ" altLang="cs-CZ" sz="2000" b="0" u="sng" dirty="0" err="1">
                <a:solidFill>
                  <a:srgbClr val="000000"/>
                </a:solidFill>
                <a:latin typeface="Times New Roman" pitchFamily="18" charset="0"/>
              </a:rPr>
              <a:t>II.pololetí</a:t>
            </a:r>
            <a:r>
              <a:rPr lang="cs-CZ" altLang="cs-CZ" sz="2000" b="0" u="sng" dirty="0">
                <a:solidFill>
                  <a:srgbClr val="000000"/>
                </a:solidFill>
                <a:latin typeface="Times New Roman" pitchFamily="18" charset="0"/>
              </a:rPr>
              <a:t> </a:t>
            </a:r>
            <a:r>
              <a:rPr lang="cs-CZ" altLang="cs-CZ" sz="2000" b="0" u="sng" dirty="0" smtClean="0">
                <a:solidFill>
                  <a:srgbClr val="000000"/>
                </a:solidFill>
                <a:latin typeface="Times New Roman" pitchFamily="18" charset="0"/>
              </a:rPr>
              <a:t>2018</a:t>
            </a:r>
            <a:r>
              <a:rPr lang="cs-CZ" altLang="cs-CZ" sz="2000" b="0" u="sng" dirty="0">
                <a:solidFill>
                  <a:srgbClr val="000000"/>
                </a:solidFill>
                <a:latin typeface="Times New Roman" pitchFamily="18" charset="0"/>
              </a:rPr>
              <a:t/>
            </a:r>
            <a:br>
              <a:rPr lang="cs-CZ" altLang="cs-CZ" sz="2000" b="0" u="sng" dirty="0">
                <a:solidFill>
                  <a:srgbClr val="000000"/>
                </a:solidFill>
                <a:latin typeface="Times New Roman" pitchFamily="18" charset="0"/>
              </a:rPr>
            </a:br>
            <a:r>
              <a:rPr lang="cs-CZ" altLang="cs-CZ" sz="2000" b="0" dirty="0">
                <a:solidFill>
                  <a:srgbClr val="000000"/>
                </a:solidFill>
                <a:latin typeface="Times New Roman" pitchFamily="18" charset="0"/>
              </a:rPr>
              <a:t>Počet kurzů pro děti:	    	6	  </a:t>
            </a:r>
          </a:p>
          <a:p>
            <a:pPr>
              <a:lnSpc>
                <a:spcPct val="90000"/>
              </a:lnSpc>
            </a:pPr>
            <a:r>
              <a:rPr lang="cs-CZ" altLang="cs-CZ" sz="2000" b="0" dirty="0">
                <a:solidFill>
                  <a:srgbClr val="000000"/>
                </a:solidFill>
                <a:latin typeface="Times New Roman" pitchFamily="18" charset="0"/>
              </a:rPr>
              <a:t>Počet kurzů pro dospělé: 	5	 </a:t>
            </a:r>
          </a:p>
          <a:p>
            <a:pPr>
              <a:lnSpc>
                <a:spcPct val="90000"/>
              </a:lnSpc>
            </a:pPr>
            <a:endParaRPr lang="cs-CZ" altLang="cs-CZ" sz="1000" b="0" u="sng" dirty="0">
              <a:solidFill>
                <a:srgbClr val="000000"/>
              </a:solidFill>
              <a:latin typeface="Times New Roman" pitchFamily="18" charset="0"/>
            </a:endParaRPr>
          </a:p>
          <a:p>
            <a:pPr>
              <a:lnSpc>
                <a:spcPct val="90000"/>
              </a:lnSpc>
            </a:pPr>
            <a:r>
              <a:rPr lang="cs-CZ" altLang="cs-CZ" sz="2000" b="0" u="sng" dirty="0">
                <a:solidFill>
                  <a:srgbClr val="000000"/>
                </a:solidFill>
                <a:latin typeface="Times New Roman" pitchFamily="18" charset="0"/>
              </a:rPr>
              <a:t>VOLNÉ HERNY </a:t>
            </a:r>
            <a:r>
              <a:rPr lang="cs-CZ" altLang="cs-CZ" sz="2000" b="0" dirty="0">
                <a:solidFill>
                  <a:srgbClr val="000000"/>
                </a:solidFill>
                <a:latin typeface="Times New Roman" pitchFamily="18" charset="0"/>
              </a:rPr>
              <a:t>– </a:t>
            </a:r>
            <a:r>
              <a:rPr lang="cs-CZ" altLang="cs-CZ" sz="2000" b="0" dirty="0" err="1">
                <a:solidFill>
                  <a:srgbClr val="000000"/>
                </a:solidFill>
                <a:latin typeface="Times New Roman" pitchFamily="18" charset="0"/>
              </a:rPr>
              <a:t>2x</a:t>
            </a:r>
            <a:r>
              <a:rPr lang="cs-CZ" altLang="cs-CZ" sz="2000" b="0" dirty="0">
                <a:solidFill>
                  <a:srgbClr val="000000"/>
                </a:solidFill>
                <a:latin typeface="Times New Roman" pitchFamily="18" charset="0"/>
              </a:rPr>
              <a:t> týdně</a:t>
            </a:r>
            <a:endParaRPr lang="cs-CZ" altLang="cs-CZ" sz="1000" b="0" u="sng" dirty="0">
              <a:solidFill>
                <a:srgbClr val="000000"/>
              </a:solidFill>
              <a:latin typeface="Times New Roman" pitchFamily="18" charset="0"/>
            </a:endParaRPr>
          </a:p>
          <a:p>
            <a:pPr>
              <a:lnSpc>
                <a:spcPct val="90000"/>
              </a:lnSpc>
            </a:pPr>
            <a:endParaRPr lang="cs-CZ" altLang="cs-CZ" sz="2400" b="0"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a:p>
            <a:pPr>
              <a:lnSpc>
                <a:spcPct val="90000"/>
              </a:lnSpc>
            </a:pPr>
            <a:endParaRPr lang="cs-CZ" altLang="cs-CZ" sz="2400" b="0" dirty="0">
              <a:solidFill>
                <a:srgbClr val="FF0000"/>
              </a:solidFill>
              <a:latin typeface="Times New Roman" pitchFamily="18" charset="0"/>
            </a:endParaRPr>
          </a:p>
          <a:p>
            <a:pPr>
              <a:lnSpc>
                <a:spcPct val="90000"/>
              </a:lnSpc>
            </a:pPr>
            <a:endParaRPr lang="cs-CZ" altLang="cs-CZ" sz="2400" b="0" dirty="0">
              <a:solidFill>
                <a:srgbClr val="FF0000"/>
              </a:solidFill>
              <a:latin typeface="Times New Roman" pitchFamily="18" charset="0"/>
            </a:endParaRPr>
          </a:p>
        </p:txBody>
      </p:sp>
      <p:sp>
        <p:nvSpPr>
          <p:cNvPr id="7172" name="Text Box 2"/>
          <p:cNvSpPr txBox="1">
            <a:spLocks noChangeArrowheads="1"/>
          </p:cNvSpPr>
          <p:nvPr/>
        </p:nvSpPr>
        <p:spPr bwMode="auto">
          <a:xfrm>
            <a:off x="66675" y="927100"/>
            <a:ext cx="98329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117360" rIns="72000" bIns="72000">
            <a:spAutoFit/>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dirty="0">
                <a:solidFill>
                  <a:srgbClr val="000000"/>
                </a:solidFill>
                <a:latin typeface="Times New Roman" pitchFamily="18" charset="0"/>
              </a:rPr>
              <a:t>PRAVIDELNÝ PROGRAM </a:t>
            </a:r>
            <a:r>
              <a:rPr lang="cs-CZ" altLang="cs-CZ" sz="2400" b="0" dirty="0" err="1">
                <a:solidFill>
                  <a:srgbClr val="000000"/>
                </a:solidFill>
                <a:latin typeface="Times New Roman" pitchFamily="18" charset="0"/>
              </a:rPr>
              <a:t>MC</a:t>
            </a:r>
            <a:r>
              <a:rPr lang="cs-CZ" altLang="cs-CZ" sz="2400" b="0" dirty="0">
                <a:solidFill>
                  <a:srgbClr val="000000"/>
                </a:solidFill>
                <a:latin typeface="Times New Roman" pitchFamily="18" charset="0"/>
              </a:rPr>
              <a:t> PERMONÍČEK V ROCE </a:t>
            </a:r>
            <a:r>
              <a:rPr lang="cs-CZ" altLang="cs-CZ" sz="2400" b="0" dirty="0" smtClean="0">
                <a:solidFill>
                  <a:srgbClr val="000000"/>
                </a:solidFill>
                <a:latin typeface="Times New Roman" pitchFamily="18" charset="0"/>
              </a:rPr>
              <a:t>2018</a:t>
            </a:r>
            <a:endParaRPr lang="cs-CZ" altLang="cs-CZ" sz="2400" b="0" dirty="0">
              <a:solidFill>
                <a:srgbClr val="0000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80139DE1-6E5B-4235-86FB-A92D06BAB741}" type="slidenum">
              <a:rPr lang="de-DE" altLang="cs-CZ" sz="1100" b="0">
                <a:solidFill>
                  <a:srgbClr val="000000"/>
                </a:solidFill>
                <a:latin typeface="Times New Roman" pitchFamily="18" charset="0"/>
              </a:rPr>
              <a:pPr eaLnBrk="1">
                <a:lnSpc>
                  <a:spcPct val="90000"/>
                </a:lnSpc>
              </a:pPr>
              <a:t>6</a:t>
            </a:fld>
            <a:endParaRPr lang="de-DE" altLang="cs-CZ" sz="1100" b="0">
              <a:solidFill>
                <a:srgbClr val="000000"/>
              </a:solidFill>
              <a:latin typeface="Times New Roman" pitchFamily="18" charset="0"/>
            </a:endParaRPr>
          </a:p>
        </p:txBody>
      </p:sp>
      <p:sp>
        <p:nvSpPr>
          <p:cNvPr id="8195" name="Text Box 2"/>
          <p:cNvSpPr txBox="1">
            <a:spLocks noChangeArrowheads="1"/>
          </p:cNvSpPr>
          <p:nvPr/>
        </p:nvSpPr>
        <p:spPr bwMode="auto">
          <a:xfrm>
            <a:off x="0" y="952500"/>
            <a:ext cx="9899650" cy="490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460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pPr>
            <a:r>
              <a:rPr lang="cs-CZ" altLang="cs-CZ" sz="2400" b="0">
                <a:solidFill>
                  <a:srgbClr val="000000"/>
                </a:solidFill>
                <a:latin typeface="Times New Roman" pitchFamily="18" charset="0"/>
              </a:rPr>
              <a:t>VÝHLED PRAV. PROGRAMU MC PERMONÍČEK NA ROK 2018</a:t>
            </a:r>
          </a:p>
        </p:txBody>
      </p:sp>
      <p:sp>
        <p:nvSpPr>
          <p:cNvPr id="8196" name="Text Box 2"/>
          <p:cNvSpPr txBox="1">
            <a:spLocks noChangeArrowheads="1"/>
          </p:cNvSpPr>
          <p:nvPr/>
        </p:nvSpPr>
        <p:spPr bwMode="auto">
          <a:xfrm>
            <a:off x="595313" y="1557338"/>
            <a:ext cx="8929687" cy="414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216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r>
              <a:rPr lang="cs-CZ" altLang="cs-CZ" sz="2000" b="0" u="sng" dirty="0">
                <a:solidFill>
                  <a:srgbClr val="000000"/>
                </a:solidFill>
                <a:latin typeface="Times New Roman" pitchFamily="18" charset="0"/>
              </a:rPr>
              <a:t>PRAVIDELNÉ KURZY PRO DĚTI A DOSPĚLÉ</a:t>
            </a:r>
            <a:r>
              <a:rPr lang="cs-CZ" altLang="cs-CZ" sz="2000" b="0" dirty="0">
                <a:solidFill>
                  <a:srgbClr val="000000"/>
                </a:solidFill>
                <a:latin typeface="Times New Roman" pitchFamily="18" charset="0"/>
              </a:rPr>
              <a:t> (vzdělávací, pohybové, hudební i výtvarné)</a:t>
            </a:r>
          </a:p>
          <a:p>
            <a:pPr eaLnBrk="1">
              <a:lnSpc>
                <a:spcPct val="90000"/>
              </a:lnSpc>
            </a:pPr>
            <a:endParaRPr lang="cs-CZ" altLang="cs-CZ" sz="1000" b="0" u="sng" dirty="0">
              <a:solidFill>
                <a:srgbClr val="000000"/>
              </a:solidFill>
              <a:latin typeface="Times New Roman" pitchFamily="18" charset="0"/>
            </a:endParaRPr>
          </a:p>
          <a:p>
            <a:pPr eaLnBrk="1">
              <a:lnSpc>
                <a:spcPct val="90000"/>
              </a:lnSpc>
            </a:pPr>
            <a:r>
              <a:rPr lang="cs-CZ" altLang="cs-CZ" sz="2000" b="0" u="sng" dirty="0">
                <a:solidFill>
                  <a:srgbClr val="000000"/>
                </a:solidFill>
                <a:latin typeface="Times New Roman" pitchFamily="18" charset="0"/>
              </a:rPr>
              <a:t>I. pololetí </a:t>
            </a:r>
            <a:r>
              <a:rPr lang="cs-CZ" altLang="cs-CZ" sz="2000" b="0" u="sng" dirty="0" smtClean="0">
                <a:solidFill>
                  <a:srgbClr val="000000"/>
                </a:solidFill>
                <a:latin typeface="Times New Roman" pitchFamily="18" charset="0"/>
              </a:rPr>
              <a:t>2019</a:t>
            </a:r>
            <a:r>
              <a:rPr lang="cs-CZ" altLang="cs-CZ" sz="2000" b="0" u="sng" dirty="0">
                <a:solidFill>
                  <a:srgbClr val="000000"/>
                </a:solidFill>
                <a:latin typeface="Times New Roman" pitchFamily="18" charset="0"/>
              </a:rPr>
              <a:t/>
            </a:r>
            <a:br>
              <a:rPr lang="cs-CZ" altLang="cs-CZ" sz="2000" b="0" u="sng" dirty="0">
                <a:solidFill>
                  <a:srgbClr val="000000"/>
                </a:solidFill>
                <a:latin typeface="Times New Roman" pitchFamily="18" charset="0"/>
              </a:rPr>
            </a:br>
            <a:r>
              <a:rPr lang="cs-CZ" altLang="cs-CZ" sz="2000" b="0" dirty="0">
                <a:solidFill>
                  <a:srgbClr val="000000"/>
                </a:solidFill>
                <a:latin typeface="Times New Roman" pitchFamily="18" charset="0"/>
              </a:rPr>
              <a:t>Počet kurzů pro děti:	     </a:t>
            </a:r>
            <a:r>
              <a:rPr lang="cs-CZ" altLang="cs-CZ" sz="2000" b="0" dirty="0" smtClean="0">
                <a:solidFill>
                  <a:srgbClr val="000000"/>
                </a:solidFill>
                <a:latin typeface="Times New Roman" pitchFamily="18" charset="0"/>
              </a:rPr>
              <a:t>6</a:t>
            </a:r>
            <a:r>
              <a:rPr lang="cs-CZ" altLang="cs-CZ" sz="2000" b="0" dirty="0">
                <a:solidFill>
                  <a:srgbClr val="000000"/>
                </a:solidFill>
                <a:latin typeface="Times New Roman" pitchFamily="18" charset="0"/>
              </a:rPr>
              <a:t>		</a:t>
            </a:r>
          </a:p>
          <a:p>
            <a:pPr eaLnBrk="1">
              <a:lnSpc>
                <a:spcPct val="90000"/>
              </a:lnSpc>
            </a:pPr>
            <a:r>
              <a:rPr lang="cs-CZ" altLang="cs-CZ" sz="2000" b="0" dirty="0">
                <a:solidFill>
                  <a:srgbClr val="000000"/>
                </a:solidFill>
                <a:latin typeface="Times New Roman" pitchFamily="18" charset="0"/>
              </a:rPr>
              <a:t>Počet kurzů pro dospělé: 7			</a:t>
            </a:r>
          </a:p>
          <a:p>
            <a:pPr>
              <a:lnSpc>
                <a:spcPct val="90000"/>
              </a:lnSpc>
            </a:pPr>
            <a:endParaRPr lang="cs-CZ" altLang="cs-CZ" sz="1000" b="0" u="sng" dirty="0">
              <a:solidFill>
                <a:srgbClr val="000000"/>
              </a:solidFill>
              <a:latin typeface="Times New Roman" pitchFamily="18" charset="0"/>
            </a:endParaRPr>
          </a:p>
          <a:p>
            <a:pPr>
              <a:lnSpc>
                <a:spcPct val="90000"/>
              </a:lnSpc>
            </a:pPr>
            <a:endParaRPr lang="cs-CZ" altLang="cs-CZ" sz="2400" b="0"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a:p>
            <a:pPr>
              <a:lnSpc>
                <a:spcPct val="90000"/>
              </a:lnSpc>
            </a:pPr>
            <a:endParaRPr lang="cs-CZ" altLang="cs-CZ" sz="2400" b="0" dirty="0">
              <a:solidFill>
                <a:srgbClr val="FF0000"/>
              </a:solidFill>
              <a:latin typeface="Times New Roman" pitchFamily="18" charset="0"/>
            </a:endParaRPr>
          </a:p>
          <a:p>
            <a:pPr>
              <a:lnSpc>
                <a:spcPct val="90000"/>
              </a:lnSpc>
            </a:pPr>
            <a:endParaRPr lang="cs-CZ" altLang="cs-CZ" sz="2400" b="0" dirty="0">
              <a:solidFill>
                <a:srgbClr val="FF00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CBDA5E37-109C-4AD4-A4CB-D72A739C3E1A}" type="slidenum">
              <a:rPr lang="de-DE" altLang="cs-CZ" sz="1100" b="0">
                <a:solidFill>
                  <a:srgbClr val="000000"/>
                </a:solidFill>
                <a:latin typeface="Times New Roman" pitchFamily="18" charset="0"/>
              </a:rPr>
              <a:pPr eaLnBrk="1">
                <a:lnSpc>
                  <a:spcPct val="90000"/>
                </a:lnSpc>
              </a:pPr>
              <a:t>7</a:t>
            </a:fld>
            <a:endParaRPr lang="de-DE" altLang="cs-CZ" sz="1100" b="0">
              <a:solidFill>
                <a:srgbClr val="000000"/>
              </a:solidFill>
              <a:latin typeface="Times New Roman" pitchFamily="18" charset="0"/>
            </a:endParaRPr>
          </a:p>
        </p:txBody>
      </p:sp>
      <p:sp>
        <p:nvSpPr>
          <p:cNvPr id="9219" name="Text Box 2"/>
          <p:cNvSpPr txBox="1">
            <a:spLocks noChangeArrowheads="1"/>
          </p:cNvSpPr>
          <p:nvPr/>
        </p:nvSpPr>
        <p:spPr bwMode="auto">
          <a:xfrm>
            <a:off x="38100" y="965200"/>
            <a:ext cx="9664700"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460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u="sng" dirty="0">
                <a:solidFill>
                  <a:srgbClr val="000000"/>
                </a:solidFill>
                <a:latin typeface="Times New Roman" pitchFamily="18" charset="0"/>
              </a:rPr>
              <a:t>NEPRAVIDELNÉ AKCE </a:t>
            </a:r>
            <a:r>
              <a:rPr lang="cs-CZ" altLang="cs-CZ" sz="2400" b="0" u="sng" dirty="0" err="1">
                <a:solidFill>
                  <a:srgbClr val="000000"/>
                </a:solidFill>
                <a:latin typeface="Times New Roman" pitchFamily="18" charset="0"/>
              </a:rPr>
              <a:t>MC</a:t>
            </a:r>
            <a:r>
              <a:rPr lang="cs-CZ" altLang="cs-CZ" sz="2400" b="0" u="sng" dirty="0">
                <a:solidFill>
                  <a:srgbClr val="000000"/>
                </a:solidFill>
                <a:latin typeface="Times New Roman" pitchFamily="18" charset="0"/>
              </a:rPr>
              <a:t> PERMONÍČEK V ROCE </a:t>
            </a:r>
            <a:r>
              <a:rPr lang="cs-CZ" altLang="cs-CZ" sz="2400" b="0" u="sng" dirty="0" smtClean="0">
                <a:solidFill>
                  <a:srgbClr val="000000"/>
                </a:solidFill>
                <a:latin typeface="Times New Roman" pitchFamily="18" charset="0"/>
              </a:rPr>
              <a:t>2018</a:t>
            </a:r>
          </a:p>
          <a:p>
            <a:pPr algn="ctr" eaLnBrk="1">
              <a:lnSpc>
                <a:spcPct val="90000"/>
              </a:lnSpc>
              <a:spcBef>
                <a:spcPts val="1000"/>
              </a:spcBef>
            </a:pPr>
            <a:endParaRPr lang="cs-CZ" altLang="cs-CZ" sz="2400" b="0" u="sng" dirty="0">
              <a:solidFill>
                <a:srgbClr val="000000"/>
              </a:solidFill>
              <a:latin typeface="Times New Roman" pitchFamily="18" charset="0"/>
            </a:endParaRPr>
          </a:p>
        </p:txBody>
      </p:sp>
      <p:sp>
        <p:nvSpPr>
          <p:cNvPr id="9220" name="Text Box 3"/>
          <p:cNvSpPr txBox="1">
            <a:spLocks noChangeArrowheads="1"/>
          </p:cNvSpPr>
          <p:nvPr/>
        </p:nvSpPr>
        <p:spPr bwMode="auto">
          <a:xfrm>
            <a:off x="206375" y="179388"/>
            <a:ext cx="801688" cy="577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036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endParaRPr lang="cs-CZ" altLang="cs-CZ" sz="2400" b="0">
              <a:solidFill>
                <a:srgbClr val="000000"/>
              </a:solidFill>
              <a:latin typeface="Times New Roman" pitchFamily="18" charset="0"/>
            </a:endParaRPr>
          </a:p>
          <a:p>
            <a:pPr eaLnBrk="1">
              <a:lnSpc>
                <a:spcPct val="90000"/>
              </a:lnSpc>
            </a:pPr>
            <a:endParaRPr lang="cs-CZ" altLang="cs-CZ" sz="2400" b="0">
              <a:solidFill>
                <a:srgbClr val="000000"/>
              </a:solidFill>
              <a:latin typeface="Times New Roman" pitchFamily="18" charset="0"/>
            </a:endParaRPr>
          </a:p>
        </p:txBody>
      </p:sp>
      <p:graphicFrame>
        <p:nvGraphicFramePr>
          <p:cNvPr id="11268" name="Group 4"/>
          <p:cNvGraphicFramePr>
            <a:graphicFrameLocks noGrp="1"/>
          </p:cNvGraphicFramePr>
          <p:nvPr>
            <p:extLst>
              <p:ext uri="{D42A27DB-BD31-4B8C-83A1-F6EECF244321}">
                <p14:modId xmlns:p14="http://schemas.microsoft.com/office/powerpoint/2010/main" val="368736424"/>
              </p:ext>
            </p:extLst>
          </p:nvPr>
        </p:nvGraphicFramePr>
        <p:xfrm>
          <a:off x="125413" y="2997200"/>
          <a:ext cx="4730750" cy="2499247"/>
        </p:xfrm>
        <a:graphic>
          <a:graphicData uri="http://schemas.openxmlformats.org/drawingml/2006/table">
            <a:tbl>
              <a:tblPr/>
              <a:tblGrid>
                <a:gridCol w="674687">
                  <a:extLst>
                    <a:ext uri="{9D8B030D-6E8A-4147-A177-3AD203B41FA5}">
                      <a16:colId xmlns:a16="http://schemas.microsoft.com/office/drawing/2014/main" val="20000"/>
                    </a:ext>
                  </a:extLst>
                </a:gridCol>
                <a:gridCol w="4056063">
                  <a:extLst>
                    <a:ext uri="{9D8B030D-6E8A-4147-A177-3AD203B41FA5}">
                      <a16:colId xmlns:a16="http://schemas.microsoft.com/office/drawing/2014/main" val="20001"/>
                    </a:ext>
                  </a:extLst>
                </a:gridCol>
              </a:tblGrid>
              <a:tr h="922338">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cs-CZ" sz="1600" b="0" i="0" u="none" strike="noStrike" cap="none" normalizeH="0" baseline="0" dirty="0" err="1" smtClean="0">
                          <a:ln>
                            <a:noFill/>
                          </a:ln>
                          <a:solidFill>
                            <a:schemeClr val="tx1"/>
                          </a:solidFill>
                          <a:effectLst/>
                          <a:latin typeface="Times New Roman" pitchFamily="18" charset="0"/>
                          <a:cs typeface="Times New Roman" pitchFamily="18" charset="0"/>
                        </a:rPr>
                        <a:t>leden</a:t>
                      </a:r>
                      <a:endParaRPr kumimoji="0" lang="en-GB"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Tříkrálová výtvarná dílna pro děti</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Manipulace ve vztazích-J. Koutníková</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Selfmanagement</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-J. Rambousková</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Stopovací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hra+oslava</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narozenin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MC</a:t>
                      </a: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14313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650875">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cs-CZ" sz="1600" b="0" i="0" u="none" strike="noStrike" cap="none" normalizeH="0" baseline="0" smtClean="0">
                          <a:ln>
                            <a:noFill/>
                          </a:ln>
                          <a:solidFill>
                            <a:schemeClr val="tx1"/>
                          </a:solidFill>
                          <a:effectLst/>
                          <a:latin typeface="Times New Roman" pitchFamily="18" charset="0"/>
                          <a:cs typeface="Times New Roman" pitchFamily="18" charset="0"/>
                        </a:rPr>
                        <a:t>únor</a:t>
                      </a: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Masopustní výtvarná dílna</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Vyrovnaná žena-matka -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D.Ch</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Pištovorá</a:t>
                      </a: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Tvoření pro ženy - výroba přáníček</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Ženy, které běhaly s vlky - J. Smíšková</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Valentýnská výtvarná dílna</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a:t>
                      </a:r>
                    </a:p>
                  </a:txBody>
                  <a:tcPr marT="14313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226" name="Text Box 29"/>
          <p:cNvSpPr txBox="1">
            <a:spLocks noChangeArrowheads="1"/>
          </p:cNvSpPr>
          <p:nvPr/>
        </p:nvSpPr>
        <p:spPr bwMode="auto">
          <a:xfrm>
            <a:off x="773113" y="1490663"/>
            <a:ext cx="8154987" cy="151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036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100000"/>
              </a:lnSpc>
            </a:pPr>
            <a:r>
              <a:rPr lang="cs-CZ" altLang="cs-CZ" sz="2000" b="0" dirty="0">
                <a:solidFill>
                  <a:srgbClr val="000000"/>
                </a:solidFill>
                <a:latin typeface="Times New Roman" pitchFamily="18" charset="0"/>
                <a:cs typeface="Times New Roman" pitchFamily="18" charset="0"/>
              </a:rPr>
              <a:t>Celkem v roce </a:t>
            </a:r>
            <a:r>
              <a:rPr lang="cs-CZ" altLang="cs-CZ" sz="2000" b="0" dirty="0" smtClean="0">
                <a:solidFill>
                  <a:srgbClr val="000000"/>
                </a:solidFill>
                <a:latin typeface="Times New Roman" pitchFamily="18" charset="0"/>
                <a:cs typeface="Times New Roman" pitchFamily="18" charset="0"/>
              </a:rPr>
              <a:t>2018 </a:t>
            </a:r>
            <a:r>
              <a:rPr lang="cs-CZ" altLang="cs-CZ" sz="2000" b="0" dirty="0">
                <a:solidFill>
                  <a:srgbClr val="000000"/>
                </a:solidFill>
                <a:latin typeface="Times New Roman" pitchFamily="18" charset="0"/>
                <a:cs typeface="Times New Roman" pitchFamily="18" charset="0"/>
              </a:rPr>
              <a:t>proběhlo </a:t>
            </a:r>
            <a:r>
              <a:rPr lang="cs-CZ" altLang="cs-CZ" sz="2000" dirty="0" smtClean="0">
                <a:solidFill>
                  <a:srgbClr val="000000"/>
                </a:solidFill>
                <a:latin typeface="Times New Roman" pitchFamily="18" charset="0"/>
                <a:cs typeface="Times New Roman" pitchFamily="18" charset="0"/>
              </a:rPr>
              <a:t>52 </a:t>
            </a:r>
            <a:r>
              <a:rPr lang="cs-CZ" altLang="cs-CZ" sz="2000" dirty="0">
                <a:solidFill>
                  <a:srgbClr val="000000"/>
                </a:solidFill>
                <a:latin typeface="Times New Roman" pitchFamily="18" charset="0"/>
                <a:cs typeface="Times New Roman" pitchFamily="18" charset="0"/>
              </a:rPr>
              <a:t>akcí</a:t>
            </a:r>
            <a:r>
              <a:rPr lang="cs-CZ" altLang="cs-CZ" sz="2000" b="0" dirty="0">
                <a:solidFill>
                  <a:srgbClr val="000000"/>
                </a:solidFill>
                <a:latin typeface="Times New Roman" pitchFamily="18" charset="0"/>
                <a:cs typeface="Times New Roman" pitchFamily="18" charset="0"/>
              </a:rPr>
              <a:t>,</a:t>
            </a:r>
            <a:r>
              <a:rPr lang="cs-CZ" altLang="cs-CZ" sz="2000" b="0" dirty="0">
                <a:solidFill>
                  <a:srgbClr val="0000FF"/>
                </a:solidFill>
                <a:latin typeface="Times New Roman" pitchFamily="18" charset="0"/>
                <a:cs typeface="Times New Roman" pitchFamily="18" charset="0"/>
              </a:rPr>
              <a:t> </a:t>
            </a:r>
            <a:r>
              <a:rPr lang="cs-CZ" altLang="cs-CZ" sz="2000" b="0" dirty="0">
                <a:solidFill>
                  <a:schemeClr val="tx1"/>
                </a:solidFill>
                <a:latin typeface="Times New Roman" pitchFamily="18" charset="0"/>
                <a:cs typeface="Times New Roman" pitchFamily="18" charset="0"/>
              </a:rPr>
              <a:t>z toho </a:t>
            </a:r>
            <a:r>
              <a:rPr lang="cs-CZ" altLang="cs-CZ" sz="2000" dirty="0" smtClean="0">
                <a:solidFill>
                  <a:schemeClr val="tx1"/>
                </a:solidFill>
                <a:latin typeface="Times New Roman" pitchFamily="18" charset="0"/>
                <a:cs typeface="Times New Roman" pitchFamily="18" charset="0"/>
              </a:rPr>
              <a:t>17 </a:t>
            </a:r>
            <a:r>
              <a:rPr lang="cs-CZ" altLang="cs-CZ" sz="2000" dirty="0">
                <a:solidFill>
                  <a:schemeClr val="tx1"/>
                </a:solidFill>
                <a:latin typeface="Times New Roman" pitchFamily="18" charset="0"/>
                <a:cs typeface="Times New Roman" pitchFamily="18" charset="0"/>
              </a:rPr>
              <a:t>pro dospělé </a:t>
            </a:r>
            <a:r>
              <a:rPr lang="cs-CZ" altLang="cs-CZ" sz="2000" b="0" dirty="0">
                <a:solidFill>
                  <a:schemeClr val="tx1"/>
                </a:solidFill>
                <a:latin typeface="Times New Roman" pitchFamily="18" charset="0"/>
                <a:cs typeface="Times New Roman" pitchFamily="18" charset="0"/>
              </a:rPr>
              <a:t>( přednášky, workshopy, semináře, focení, burzy, </a:t>
            </a:r>
            <a:r>
              <a:rPr lang="cs-CZ" altLang="cs-CZ" sz="2000" b="0" dirty="0" err="1">
                <a:solidFill>
                  <a:schemeClr val="tx1"/>
                </a:solidFill>
                <a:latin typeface="Times New Roman" pitchFamily="18" charset="0"/>
                <a:cs typeface="Times New Roman" pitchFamily="18" charset="0"/>
              </a:rPr>
              <a:t>VH</a:t>
            </a:r>
            <a:r>
              <a:rPr lang="cs-CZ" altLang="cs-CZ" sz="2000" b="0" dirty="0">
                <a:solidFill>
                  <a:schemeClr val="tx1"/>
                </a:solidFill>
                <a:latin typeface="Times New Roman" pitchFamily="18" charset="0"/>
                <a:cs typeface="Times New Roman" pitchFamily="18" charset="0"/>
              </a:rPr>
              <a:t>).</a:t>
            </a:r>
          </a:p>
          <a:p>
            <a:pPr eaLnBrk="1">
              <a:lnSpc>
                <a:spcPct val="100000"/>
              </a:lnSpc>
            </a:pPr>
            <a:r>
              <a:rPr lang="cs-CZ" altLang="cs-CZ" sz="2000" b="0" dirty="0">
                <a:solidFill>
                  <a:schemeClr val="tx1"/>
                </a:solidFill>
                <a:latin typeface="Times New Roman" pitchFamily="18" charset="0"/>
                <a:cs typeface="Times New Roman" pitchFamily="18" charset="0"/>
              </a:rPr>
              <a:t>V roce </a:t>
            </a:r>
            <a:r>
              <a:rPr lang="cs-CZ" altLang="cs-CZ" sz="2000" b="0" dirty="0" smtClean="0">
                <a:solidFill>
                  <a:schemeClr val="tx1"/>
                </a:solidFill>
                <a:latin typeface="Times New Roman" pitchFamily="18" charset="0"/>
                <a:cs typeface="Times New Roman" pitchFamily="18" charset="0"/>
              </a:rPr>
              <a:t>2017 </a:t>
            </a:r>
            <a:r>
              <a:rPr lang="cs-CZ" altLang="cs-CZ" sz="2000" b="0" dirty="0">
                <a:solidFill>
                  <a:schemeClr val="tx1"/>
                </a:solidFill>
                <a:latin typeface="Times New Roman" pitchFamily="18" charset="0"/>
                <a:cs typeface="Times New Roman" pitchFamily="18" charset="0"/>
              </a:rPr>
              <a:t>to bylo </a:t>
            </a:r>
            <a:r>
              <a:rPr lang="cs-CZ" altLang="cs-CZ" sz="2000" b="0" dirty="0" smtClean="0">
                <a:solidFill>
                  <a:schemeClr val="tx1"/>
                </a:solidFill>
                <a:latin typeface="Times New Roman" pitchFamily="18" charset="0"/>
                <a:cs typeface="Times New Roman" pitchFamily="18" charset="0"/>
              </a:rPr>
              <a:t>58 </a:t>
            </a:r>
            <a:r>
              <a:rPr lang="cs-CZ" altLang="cs-CZ" sz="2000" b="0" dirty="0">
                <a:solidFill>
                  <a:schemeClr val="tx1"/>
                </a:solidFill>
                <a:latin typeface="Times New Roman" pitchFamily="18" charset="0"/>
                <a:cs typeface="Times New Roman" pitchFamily="18" charset="0"/>
              </a:rPr>
              <a:t>akcí, z toho </a:t>
            </a:r>
            <a:r>
              <a:rPr lang="cs-CZ" altLang="cs-CZ" sz="2000" b="0" dirty="0" smtClean="0">
                <a:solidFill>
                  <a:schemeClr val="tx1"/>
                </a:solidFill>
                <a:latin typeface="Times New Roman" pitchFamily="18" charset="0"/>
                <a:cs typeface="Times New Roman" pitchFamily="18" charset="0"/>
              </a:rPr>
              <a:t>24 </a:t>
            </a:r>
            <a:r>
              <a:rPr lang="cs-CZ" altLang="cs-CZ" sz="2000" b="0" dirty="0">
                <a:solidFill>
                  <a:schemeClr val="tx1"/>
                </a:solidFill>
                <a:latin typeface="Times New Roman" pitchFamily="18" charset="0"/>
                <a:cs typeface="Times New Roman" pitchFamily="18" charset="0"/>
              </a:rPr>
              <a:t>pro dospělé. </a:t>
            </a:r>
          </a:p>
          <a:p>
            <a:pPr eaLnBrk="1">
              <a:lnSpc>
                <a:spcPct val="100000"/>
              </a:lnSpc>
            </a:pPr>
            <a:endParaRPr lang="cs-CZ" altLang="cs-CZ" sz="1000" b="0" u="sng" dirty="0">
              <a:solidFill>
                <a:schemeClr val="tx1"/>
              </a:solidFill>
              <a:latin typeface="Times New Roman" pitchFamily="18" charset="0"/>
              <a:cs typeface="Times New Roman" pitchFamily="18" charset="0"/>
            </a:endParaRPr>
          </a:p>
          <a:p>
            <a:pPr eaLnBrk="1">
              <a:lnSpc>
                <a:spcPct val="100000"/>
              </a:lnSpc>
            </a:pPr>
            <a:r>
              <a:rPr lang="cs-CZ" altLang="cs-CZ" sz="2000" b="0" u="sng" dirty="0">
                <a:solidFill>
                  <a:schemeClr val="tx1"/>
                </a:solidFill>
                <a:latin typeface="Times New Roman" pitchFamily="18" charset="0"/>
                <a:cs typeface="Times New Roman" pitchFamily="18" charset="0"/>
              </a:rPr>
              <a:t>Přehled jednotlivých akcí v roce </a:t>
            </a:r>
            <a:r>
              <a:rPr lang="cs-CZ" altLang="cs-CZ" sz="2000" b="0" u="sng" dirty="0" smtClean="0">
                <a:solidFill>
                  <a:schemeClr val="tx1"/>
                </a:solidFill>
                <a:latin typeface="Times New Roman" pitchFamily="18" charset="0"/>
                <a:cs typeface="Times New Roman" pitchFamily="18" charset="0"/>
              </a:rPr>
              <a:t>2018:</a:t>
            </a:r>
            <a:endParaRPr lang="cs-CZ" altLang="cs-CZ" sz="2000" b="0" u="sng" dirty="0">
              <a:solidFill>
                <a:srgbClr val="000000"/>
              </a:solidFill>
              <a:latin typeface="Times New Roman" pitchFamily="18" charset="0"/>
              <a:cs typeface="Times New Roman" pitchFamily="18" charset="0"/>
            </a:endParaRPr>
          </a:p>
        </p:txBody>
      </p:sp>
      <p:graphicFrame>
        <p:nvGraphicFramePr>
          <p:cNvPr id="8" name="Group 4"/>
          <p:cNvGraphicFramePr>
            <a:graphicFrameLocks noGrp="1"/>
          </p:cNvGraphicFramePr>
          <p:nvPr>
            <p:extLst>
              <p:ext uri="{D42A27DB-BD31-4B8C-83A1-F6EECF244321}">
                <p14:modId xmlns:p14="http://schemas.microsoft.com/office/powerpoint/2010/main" val="4013327331"/>
              </p:ext>
            </p:extLst>
          </p:nvPr>
        </p:nvGraphicFramePr>
        <p:xfrm>
          <a:off x="4849813" y="3003550"/>
          <a:ext cx="5310187" cy="3772168"/>
        </p:xfrm>
        <a:graphic>
          <a:graphicData uri="http://schemas.openxmlformats.org/drawingml/2006/table">
            <a:tbl>
              <a:tblPr/>
              <a:tblGrid>
                <a:gridCol w="792162">
                  <a:extLst>
                    <a:ext uri="{9D8B030D-6E8A-4147-A177-3AD203B41FA5}">
                      <a16:colId xmlns:a16="http://schemas.microsoft.com/office/drawing/2014/main" val="20000"/>
                    </a:ext>
                  </a:extLst>
                </a:gridCol>
                <a:gridCol w="4518025">
                  <a:extLst>
                    <a:ext uri="{9D8B030D-6E8A-4147-A177-3AD203B41FA5}">
                      <a16:colId xmlns:a16="http://schemas.microsoft.com/office/drawing/2014/main" val="20001"/>
                    </a:ext>
                  </a:extLst>
                </a:gridCol>
              </a:tblGrid>
              <a:tr h="1000125">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cs-CZ" sz="1600" b="0" i="0" u="none" strike="noStrike" cap="none" normalizeH="0" baseline="0" dirty="0" err="1" smtClean="0">
                          <a:ln>
                            <a:noFill/>
                          </a:ln>
                          <a:solidFill>
                            <a:schemeClr val="tx1"/>
                          </a:solidFill>
                          <a:effectLst/>
                          <a:latin typeface="Times New Roman" pitchFamily="18" charset="0"/>
                          <a:cs typeface="Times New Roman" pitchFamily="18" charset="0"/>
                        </a:rPr>
                        <a:t>březen</a:t>
                      </a:r>
                      <a:endParaRPr kumimoji="0" lang="en-GB"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Burza jarního oblečení</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Jarní výtvarná dílnička</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Konstelace</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Sůl nad zlato-pohádka-</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Ilegumova</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divadelní společnost</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Ženy, které běhaly s vlky II - J. Smíšková</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Valná hromada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MC</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Pemroníček</a:t>
                      </a: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Návštěva kovářské dílny</a:t>
                      </a:r>
                    </a:p>
                  </a:txBody>
                  <a:tcPr marT="14313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1344613">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cs-CZ" sz="1600" b="0" i="0" u="none" strike="noStrike" cap="none" normalizeH="0" baseline="0" smtClean="0">
                          <a:ln>
                            <a:noFill/>
                          </a:ln>
                          <a:solidFill>
                            <a:schemeClr val="tx1"/>
                          </a:solidFill>
                          <a:effectLst/>
                          <a:latin typeface="Times New Roman" pitchFamily="18" charset="0"/>
                          <a:cs typeface="Times New Roman" pitchFamily="18" charset="0"/>
                        </a:rPr>
                        <a:t>duben</a:t>
                      </a: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Velikonoční tvoření v muzeu </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Tvoření pro ženy –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FIMO</a:t>
                      </a: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Výlet pro maminky s dětmi do Drnky</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Perníková chaloupka - Divadlo Na cestě</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Ženy, které běhaly s vlky III - J. Smíšková</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Den Země - spolu s Okrašlovacím spolkem</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Čarodejnice</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 soutěže (akce Města Jílové)</a:t>
                      </a:r>
                    </a:p>
                  </a:txBody>
                  <a:tcPr marT="14313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3CB5C8F2-05AA-40BC-8613-A2146BD520C0}" type="slidenum">
              <a:rPr lang="de-DE" altLang="cs-CZ" sz="1100" b="0">
                <a:solidFill>
                  <a:srgbClr val="000000"/>
                </a:solidFill>
                <a:latin typeface="Times New Roman" pitchFamily="18" charset="0"/>
              </a:rPr>
              <a:pPr eaLnBrk="1">
                <a:lnSpc>
                  <a:spcPct val="90000"/>
                </a:lnSpc>
              </a:pPr>
              <a:t>8</a:t>
            </a:fld>
            <a:endParaRPr lang="de-DE" altLang="cs-CZ" sz="1100" b="0">
              <a:solidFill>
                <a:srgbClr val="000000"/>
              </a:solidFill>
              <a:latin typeface="Times New Roman" pitchFamily="18" charset="0"/>
            </a:endParaRPr>
          </a:p>
        </p:txBody>
      </p:sp>
      <p:sp>
        <p:nvSpPr>
          <p:cNvPr id="10243" name="Text Box 2"/>
          <p:cNvSpPr txBox="1">
            <a:spLocks noChangeArrowheads="1"/>
          </p:cNvSpPr>
          <p:nvPr/>
        </p:nvSpPr>
        <p:spPr bwMode="auto">
          <a:xfrm>
            <a:off x="66675" y="927100"/>
            <a:ext cx="9636125" cy="387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eaLnBrk="0" hangingPunct="0">
              <a:buClr>
                <a:srgbClr val="000000"/>
              </a:buClr>
              <a:buSzPct val="100000"/>
              <a:buFont typeface="Times New Roman" pitchFamily="18" charset="0"/>
              <a:buNone/>
            </a:pPr>
            <a:endParaRPr lang="cs-CZ" altLang="cs-CZ"/>
          </a:p>
        </p:txBody>
      </p:sp>
      <p:sp>
        <p:nvSpPr>
          <p:cNvPr id="10244" name="Text Box 3"/>
          <p:cNvSpPr txBox="1">
            <a:spLocks noChangeArrowheads="1"/>
          </p:cNvSpPr>
          <p:nvPr/>
        </p:nvSpPr>
        <p:spPr bwMode="auto">
          <a:xfrm>
            <a:off x="0" y="0"/>
            <a:ext cx="4343400" cy="1308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eaLnBrk="0" hangingPunct="0">
              <a:buClr>
                <a:srgbClr val="000000"/>
              </a:buClr>
              <a:buSzPct val="100000"/>
              <a:buFont typeface="Times New Roman" pitchFamily="18" charset="0"/>
              <a:buNone/>
            </a:pPr>
            <a:endParaRPr lang="cs-CZ" altLang="cs-CZ"/>
          </a:p>
        </p:txBody>
      </p:sp>
      <p:graphicFrame>
        <p:nvGraphicFramePr>
          <p:cNvPr id="12292" name="Group 4"/>
          <p:cNvGraphicFramePr>
            <a:graphicFrameLocks noGrp="1"/>
          </p:cNvGraphicFramePr>
          <p:nvPr>
            <p:extLst>
              <p:ext uri="{D42A27DB-BD31-4B8C-83A1-F6EECF244321}">
                <p14:modId xmlns:p14="http://schemas.microsoft.com/office/powerpoint/2010/main" val="2903550797"/>
              </p:ext>
            </p:extLst>
          </p:nvPr>
        </p:nvGraphicFramePr>
        <p:xfrm>
          <a:off x="125413" y="1123950"/>
          <a:ext cx="5005387" cy="4148291"/>
        </p:xfrm>
        <a:graphic>
          <a:graphicData uri="http://schemas.openxmlformats.org/drawingml/2006/table">
            <a:tbl>
              <a:tblPr/>
              <a:tblGrid>
                <a:gridCol w="1008062">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522413">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cs-CZ" sz="1600" b="0" i="0" u="none" strike="noStrike" cap="none" normalizeH="0" baseline="0" dirty="0" err="1" smtClean="0">
                          <a:ln>
                            <a:noFill/>
                          </a:ln>
                          <a:solidFill>
                            <a:schemeClr val="tx1"/>
                          </a:solidFill>
                          <a:effectLst/>
                          <a:latin typeface="Times New Roman" pitchFamily="18" charset="0"/>
                          <a:cs typeface="Times New Roman" pitchFamily="18" charset="0"/>
                        </a:rPr>
                        <a:t>květen</a:t>
                      </a:r>
                      <a:endParaRPr kumimoji="0" lang="en-GB"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Tvoření pro ženy - malované tašky</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Výlet pro maminky s dětmi z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Radlíka</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do Libře</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Český den proti rakovině - prodej kytiček</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Dílnička ke Dni matek</a:t>
                      </a:r>
                    </a:p>
                  </a:txBody>
                  <a:tcPr marT="14313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1747838">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cs-CZ" sz="1600" b="0" i="0" u="none" strike="noStrike" cap="none" normalizeH="0" baseline="0" smtClean="0">
                          <a:ln>
                            <a:noFill/>
                          </a:ln>
                          <a:solidFill>
                            <a:schemeClr val="tx1"/>
                          </a:solidFill>
                          <a:effectLst/>
                          <a:latin typeface="Times New Roman" pitchFamily="18" charset="0"/>
                          <a:cs typeface="Times New Roman" pitchFamily="18" charset="0"/>
                        </a:rPr>
                        <a:t>červen</a:t>
                      </a: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Ženy, které běhaly s vlky IV –J. Smíšková</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Herna venku</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Kurz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1.pomoci</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pro děti -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R.Sklenářová</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RZS</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Tvoření pro ženy –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FIMO</a:t>
                      </a: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Výlet pro maminky s dětmi k rybníku Ráček</a:t>
                      </a:r>
                    </a:p>
                  </a:txBody>
                  <a:tcPr marT="14313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646113">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cs typeface="Times New Roman" pitchFamily="18" charset="0"/>
                        </a:rPr>
                        <a:t>červenec a srpen</a:t>
                      </a:r>
                      <a:endParaRPr kumimoji="0" lang="en-GB" altLang="cs-CZ" sz="1600" b="0" i="0" u="none" strike="noStrike" cap="none" normalizeH="0" baseline="0" smtClean="0">
                        <a:ln>
                          <a:noFill/>
                        </a:ln>
                        <a:solidFill>
                          <a:schemeClr val="tx1"/>
                        </a:solidFill>
                        <a:effectLst/>
                        <a:latin typeface="Times New Roman" pitchFamily="18" charset="0"/>
                        <a:cs typeface="Times New Roman" pitchFamily="18" charset="0"/>
                      </a:endParaRP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Výlet pro maminky s dětmi k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Dubíku</a:t>
                      </a: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Výlet vlakem do Týnce</a:t>
                      </a:r>
                    </a:p>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Moštování</a:t>
                      </a:r>
                    </a:p>
                  </a:txBody>
                  <a:tcPr marT="10080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bl>
          </a:graphicData>
        </a:graphic>
      </p:graphicFrame>
      <p:graphicFrame>
        <p:nvGraphicFramePr>
          <p:cNvPr id="7" name="Group 4"/>
          <p:cNvGraphicFramePr>
            <a:graphicFrameLocks noGrp="1"/>
          </p:cNvGraphicFramePr>
          <p:nvPr>
            <p:extLst>
              <p:ext uri="{D42A27DB-BD31-4B8C-83A1-F6EECF244321}">
                <p14:modId xmlns:p14="http://schemas.microsoft.com/office/powerpoint/2010/main" val="1477302423"/>
              </p:ext>
            </p:extLst>
          </p:nvPr>
        </p:nvGraphicFramePr>
        <p:xfrm>
          <a:off x="4910138" y="908720"/>
          <a:ext cx="4943475" cy="5106600"/>
        </p:xfrm>
        <a:graphic>
          <a:graphicData uri="http://schemas.openxmlformats.org/drawingml/2006/table">
            <a:tbl>
              <a:tblPr/>
              <a:tblGrid>
                <a:gridCol w="933450">
                  <a:extLst>
                    <a:ext uri="{9D8B030D-6E8A-4147-A177-3AD203B41FA5}">
                      <a16:colId xmlns:a16="http://schemas.microsoft.com/office/drawing/2014/main" val="20000"/>
                    </a:ext>
                  </a:extLst>
                </a:gridCol>
                <a:gridCol w="4010025">
                  <a:extLst>
                    <a:ext uri="{9D8B030D-6E8A-4147-A177-3AD203B41FA5}">
                      <a16:colId xmlns:a16="http://schemas.microsoft.com/office/drawing/2014/main" val="20001"/>
                    </a:ext>
                  </a:extLst>
                </a:gridCol>
              </a:tblGrid>
              <a:tr h="1683949">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cs-CZ" sz="1600" b="0" i="0" u="none" strike="noStrike" cap="none" normalizeH="0" baseline="0" dirty="0" err="1" smtClean="0">
                          <a:ln>
                            <a:noFill/>
                          </a:ln>
                          <a:solidFill>
                            <a:schemeClr val="tx1"/>
                          </a:solidFill>
                          <a:effectLst/>
                          <a:latin typeface="Times New Roman" pitchFamily="18" charset="0"/>
                          <a:cs typeface="Times New Roman" pitchFamily="18" charset="0"/>
                        </a:rPr>
                        <a:t>září</a:t>
                      </a:r>
                      <a:endParaRPr kumimoji="0" lang="en-GB"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defRPr/>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Výtvarná dílna pro děti inspirovaná první republikou na Dnech Evropského dědictví Zlatá ryba – pohádka -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Ilegumova</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divadelní společnost</a:t>
                      </a:r>
                    </a:p>
                    <a:p>
                      <a:pPr marL="0" marR="0" lvl="0" indent="0" algn="l" defTabSz="914400" rtl="0" eaLnBrk="1" fontAlgn="base" latinLnBrk="0" hangingPunct="1">
                        <a:lnSpc>
                          <a:spcPct val="87000"/>
                        </a:lnSpc>
                        <a:spcBef>
                          <a:spcPct val="0"/>
                        </a:spcBef>
                        <a:spcAft>
                          <a:spcPct val="0"/>
                        </a:spcAft>
                        <a:buClrTx/>
                        <a:buSzTx/>
                        <a:buFontTx/>
                        <a:buNone/>
                        <a:tabLst/>
                        <a:defRPr/>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Kurz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1.pomoci</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R.Sklenářová</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RZS</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a:t>
                      </a:r>
                    </a:p>
                    <a:p>
                      <a:pPr marL="0" marR="0" lvl="0" indent="0" algn="l" defTabSz="914400" rtl="0" eaLnBrk="1" fontAlgn="base" latinLnBrk="0" hangingPunct="1">
                        <a:lnSpc>
                          <a:spcPct val="87000"/>
                        </a:lnSpc>
                        <a:spcBef>
                          <a:spcPct val="0"/>
                        </a:spcBef>
                        <a:spcAft>
                          <a:spcPct val="0"/>
                        </a:spcAft>
                        <a:buClrTx/>
                        <a:buSzTx/>
                        <a:buFontTx/>
                        <a:buNone/>
                        <a:tabLst/>
                      </a:pP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76608"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2212975">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ř</a:t>
                      </a:r>
                      <a:r>
                        <a:rPr kumimoji="0" lang="en-GB" altLang="cs-CZ" sz="1600" b="0" i="0" u="none" strike="noStrike" cap="none" normalizeH="0" baseline="0" dirty="0" err="1" smtClean="0">
                          <a:ln>
                            <a:noFill/>
                          </a:ln>
                          <a:solidFill>
                            <a:schemeClr val="tx1"/>
                          </a:solidFill>
                          <a:effectLst/>
                          <a:latin typeface="Times New Roman" pitchFamily="18" charset="0"/>
                          <a:cs typeface="Times New Roman" pitchFamily="18" charset="0"/>
                        </a:rPr>
                        <a:t>íjen</a:t>
                      </a:r>
                      <a:endParaRPr kumimoji="0" lang="en-GB"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Drakiáda -  pouštění draků na Boží skále</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Burza podzimního a zimního dětského oblečení</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Podzimní dílnička pro děti </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Tvoření pro ženy –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FIMO</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-výroba korálků</a:t>
                      </a:r>
                    </a:p>
                  </a:txBody>
                  <a:tcPr marT="14313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604838">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GB" altLang="cs-CZ" sz="1600" b="0" i="0" u="none" strike="noStrike" cap="none" normalizeH="0" baseline="0" smtClean="0">
                        <a:ln>
                          <a:noFill/>
                        </a:ln>
                        <a:solidFill>
                          <a:schemeClr val="tx1"/>
                        </a:solidFill>
                        <a:effectLst/>
                        <a:latin typeface="Times New Roman" pitchFamily="18" charset="0"/>
                        <a:cs typeface="Times New Roman" pitchFamily="18" charset="0"/>
                      </a:endParaRP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endParaRPr kumimoji="0" lang="cs-CZ" altLang="cs-CZ" sz="1600" b="0" i="0" u="none" strike="noStrike" cap="none" normalizeH="0" baseline="0" smtClean="0">
                        <a:ln>
                          <a:noFill/>
                        </a:ln>
                        <a:solidFill>
                          <a:schemeClr val="tx1"/>
                        </a:solidFill>
                        <a:effectLst/>
                        <a:latin typeface="Times New Roman" pitchFamily="18" charset="0"/>
                        <a:cs typeface="Times New Roman" pitchFamily="18" charset="0"/>
                      </a:endParaRPr>
                    </a:p>
                  </a:txBody>
                  <a:tcPr marT="14313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604838">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GB" altLang="cs-CZ" sz="1600" b="0" i="0" u="none" strike="noStrike" cap="none" normalizeH="0" baseline="0" smtClean="0">
                        <a:ln>
                          <a:noFill/>
                        </a:ln>
                        <a:solidFill>
                          <a:srgbClr val="002060"/>
                        </a:solidFill>
                        <a:effectLst/>
                        <a:latin typeface="Times New Roman" pitchFamily="18" charset="0"/>
                        <a:cs typeface="Times New Roman" pitchFamily="18" charset="0"/>
                      </a:endParaRP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14313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2379428924"/>
              </p:ext>
            </p:extLst>
          </p:nvPr>
        </p:nvGraphicFramePr>
        <p:xfrm>
          <a:off x="269875" y="908050"/>
          <a:ext cx="4957763" cy="3050301"/>
        </p:xfrm>
        <a:graphic>
          <a:graphicData uri="http://schemas.openxmlformats.org/drawingml/2006/table">
            <a:tbl>
              <a:tblPr/>
              <a:tblGrid>
                <a:gridCol w="935038">
                  <a:extLst>
                    <a:ext uri="{9D8B030D-6E8A-4147-A177-3AD203B41FA5}">
                      <a16:colId xmlns:a16="http://schemas.microsoft.com/office/drawing/2014/main" val="20000"/>
                    </a:ext>
                  </a:extLst>
                </a:gridCol>
                <a:gridCol w="4022725">
                  <a:extLst>
                    <a:ext uri="{9D8B030D-6E8A-4147-A177-3AD203B41FA5}">
                      <a16:colId xmlns:a16="http://schemas.microsoft.com/office/drawing/2014/main" val="20001"/>
                    </a:ext>
                  </a:extLst>
                </a:gridCol>
              </a:tblGrid>
              <a:tr h="1198563">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GB" altLang="cs-CZ" sz="1600" b="0" i="0" u="none" strike="noStrike" cap="none" normalizeH="0" baseline="0" dirty="0" err="1" smtClean="0">
                          <a:ln>
                            <a:noFill/>
                          </a:ln>
                          <a:solidFill>
                            <a:schemeClr val="tx1"/>
                          </a:solidFill>
                          <a:effectLst/>
                          <a:latin typeface="Times New Roman" pitchFamily="18" charset="0"/>
                          <a:cs typeface="Times New Roman" pitchFamily="18" charset="0"/>
                        </a:rPr>
                        <a:t>listopad</a:t>
                      </a:r>
                      <a:endParaRPr kumimoji="0" lang="en-GB"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Svatomartinský průvod spojený s výtvarnou dílnou</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Tvoření pro ženy-vánoční přáníčka</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Praktická asertivita</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O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Lesněnce</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-pohádka-Divadlo Na cestě</a:t>
                      </a:r>
                    </a:p>
                  </a:txBody>
                  <a:tcPr marT="14313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1198563">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ts val="40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2060"/>
                          </a:solidFill>
                          <a:effectLst/>
                          <a:latin typeface="Times New Roman" pitchFamily="18" charset="0"/>
                          <a:cs typeface="Times New Roman" pitchFamily="18" charset="0"/>
                        </a:rPr>
                        <a:t>p</a:t>
                      </a:r>
                      <a:r>
                        <a:rPr kumimoji="0" lang="en-GB" altLang="cs-CZ" sz="1600" b="0" i="0" u="none" strike="noStrike" cap="none" normalizeH="0" baseline="0" smtClean="0">
                          <a:ln>
                            <a:noFill/>
                          </a:ln>
                          <a:solidFill>
                            <a:srgbClr val="002060"/>
                          </a:solidFill>
                          <a:effectLst/>
                          <a:latin typeface="Times New Roman" pitchFamily="18" charset="0"/>
                          <a:cs typeface="Times New Roman" pitchFamily="18" charset="0"/>
                        </a:rPr>
                        <a:t>rosinec</a:t>
                      </a:r>
                    </a:p>
                  </a:txBody>
                  <a:tcPr marT="14313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Výtvarná vánoční dílna pro děti v jílovském muzeu</a:t>
                      </a:r>
                    </a:p>
                    <a:p>
                      <a:pPr marL="0" marR="0" lvl="0" indent="0" algn="l" defTabSz="914400" rtl="0" eaLnBrk="1" fontAlgn="base" latinLnBrk="0" hangingPunct="1">
                        <a:lnSpc>
                          <a:spcPct val="87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Focení dětí profesionální fotografkou </a:t>
                      </a:r>
                    </a:p>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Výměna oblečení</a:t>
                      </a:r>
                    </a:p>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Tvořivé herny-vánoční besídka, zdobení vánočních perníčků-akce pro děti i maminky </a:t>
                      </a:r>
                    </a:p>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a:t>
                      </a:r>
                    </a:p>
                  </a:txBody>
                  <a:tcPr marT="14313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Group 2"/>
          <p:cNvGraphicFramePr>
            <a:graphicFrameLocks noGrp="1"/>
          </p:cNvGraphicFramePr>
          <p:nvPr>
            <p:extLst>
              <p:ext uri="{D42A27DB-BD31-4B8C-83A1-F6EECF244321}">
                <p14:modId xmlns:p14="http://schemas.microsoft.com/office/powerpoint/2010/main" val="1168006362"/>
              </p:ext>
            </p:extLst>
          </p:nvPr>
        </p:nvGraphicFramePr>
        <p:xfrm>
          <a:off x="125289" y="1207929"/>
          <a:ext cx="4745161" cy="5856717"/>
        </p:xfrm>
        <a:graphic>
          <a:graphicData uri="http://schemas.openxmlformats.org/drawingml/2006/table">
            <a:tbl>
              <a:tblPr/>
              <a:tblGrid>
                <a:gridCol w="936983">
                  <a:extLst>
                    <a:ext uri="{9D8B030D-6E8A-4147-A177-3AD203B41FA5}">
                      <a16:colId xmlns:a16="http://schemas.microsoft.com/office/drawing/2014/main" val="20000"/>
                    </a:ext>
                  </a:extLst>
                </a:gridCol>
                <a:gridCol w="3808178">
                  <a:extLst>
                    <a:ext uri="{9D8B030D-6E8A-4147-A177-3AD203B41FA5}">
                      <a16:colId xmlns:a16="http://schemas.microsoft.com/office/drawing/2014/main" val="20001"/>
                    </a:ext>
                  </a:extLst>
                </a:gridCol>
              </a:tblGrid>
              <a:tr h="1428983">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leden</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Tříkrálová výtvarná dílna -4.1.</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Návštěva policejní stanice 11.1.</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Konstelace 26.1. – J. Smíšková</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Pozitivní komunikace–</a:t>
                      </a:r>
                      <a:r>
                        <a:rPr kumimoji="0" lang="cs-CZ" altLang="cs-CZ" sz="1600" b="0" i="0" u="none" strike="noStrike" cap="none" normalizeH="0" baseline="0" dirty="0" err="1" smtClean="0">
                          <a:ln>
                            <a:noFill/>
                          </a:ln>
                          <a:solidFill>
                            <a:schemeClr val="tx1"/>
                          </a:solidFill>
                          <a:effectLst/>
                          <a:latin typeface="Times New Roman" pitchFamily="18" charset="0"/>
                          <a:ea typeface="Lucida Sans Unicode" pitchFamily="34" charset="0"/>
                          <a:cs typeface="Lucida Sans Unicode" pitchFamily="34" charset="0"/>
                        </a:rPr>
                        <a:t>J.Rambousková</a:t>
                      </a: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 25.1.</a:t>
                      </a:r>
                    </a:p>
                  </a:txBody>
                  <a:tcPr marT="13305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703370">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únor</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Stopovací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hra+oslava</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narozenin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MC</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2.2.</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Masopustní výtvarná dílna 16.2. </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Pozitivní komunikace II. – </a:t>
                      </a:r>
                      <a:r>
                        <a:rPr kumimoji="0" lang="cs-CZ" altLang="cs-CZ" sz="1600" b="0" i="0" u="none" strike="noStrike" cap="none" normalizeH="0" baseline="0" dirty="0" err="1" smtClean="0">
                          <a:ln>
                            <a:noFill/>
                          </a:ln>
                          <a:solidFill>
                            <a:schemeClr val="tx1"/>
                          </a:solidFill>
                          <a:effectLst/>
                          <a:latin typeface="Times New Roman" pitchFamily="18" charset="0"/>
                          <a:ea typeface="Lucida Sans Unicode" pitchFamily="34" charset="0"/>
                          <a:cs typeface="Lucida Sans Unicode" pitchFamily="34" charset="0"/>
                        </a:rPr>
                        <a:t>J.Rambousková</a:t>
                      </a: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 21.2.</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endParaRPr>
                    </a:p>
                  </a:txBody>
                  <a:tcPr marT="13305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1554352">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březen</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Jarní výtvarná dílnička 8.3.</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Burza jarního oblečení 9.3.</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Valná hromada  </a:t>
                      </a: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MC</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14.3.</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err="1" smtClean="0">
                          <a:ln>
                            <a:noFill/>
                          </a:ln>
                          <a:solidFill>
                            <a:schemeClr val="tx1"/>
                          </a:solidFill>
                          <a:effectLst/>
                          <a:latin typeface="Times New Roman" pitchFamily="18" charset="0"/>
                          <a:cs typeface="Times New Roman" pitchFamily="18" charset="0"/>
                        </a:rPr>
                        <a:t>Mindfulness</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 – J. Koutníková 28.3.</a:t>
                      </a:r>
                    </a:p>
                  </a:txBody>
                  <a:tcPr marT="13305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1475406">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endParaRPr>
                    </a:p>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duben</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Tvoření </a:t>
                      </a:r>
                      <a:r>
                        <a:rPr kumimoji="0" lang="cs-CZ" altLang="cs-CZ" sz="1600" b="0" i="0" u="none" strike="noStrike" cap="none" normalizeH="0" baseline="0" smtClean="0">
                          <a:ln>
                            <a:noFill/>
                          </a:ln>
                          <a:solidFill>
                            <a:schemeClr val="tx1"/>
                          </a:solidFill>
                          <a:effectLst/>
                          <a:latin typeface="Times New Roman" pitchFamily="18" charset="0"/>
                          <a:cs typeface="Times New Roman" pitchFamily="18" charset="0"/>
                        </a:rPr>
                        <a:t>pro ženy - jarní věnce 4.4.</a:t>
                      </a: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Stres a jak ho redukovat-J. Rambousková 11.4.</a:t>
                      </a:r>
                    </a:p>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smtClean="0">
                          <a:ln>
                            <a:noFill/>
                          </a:ln>
                          <a:solidFill>
                            <a:schemeClr val="tx1"/>
                          </a:solidFill>
                          <a:effectLst/>
                          <a:latin typeface="Times New Roman" pitchFamily="18" charset="0"/>
                          <a:cs typeface="Times New Roman" pitchFamily="18" charset="0"/>
                        </a:rPr>
                        <a:t>Předvádění v muzeu 13.4. </a:t>
                      </a: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600" b="0" i="0" u="none" strike="noStrike" cap="none" normalizeH="0" baseline="0" smtClean="0">
                          <a:ln>
                            <a:noFill/>
                          </a:ln>
                          <a:solidFill>
                            <a:schemeClr val="tx1"/>
                          </a:solidFill>
                          <a:effectLst/>
                          <a:latin typeface="Times New Roman" pitchFamily="18" charset="0"/>
                          <a:cs typeface="Times New Roman" pitchFamily="18" charset="0"/>
                        </a:rPr>
                        <a:t>Čarodějnická výtvarná dílna 30.4.</a:t>
                      </a:r>
                      <a:endPar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13305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bl>
          </a:graphicData>
        </a:graphic>
      </p:graphicFrame>
      <p:sp>
        <p:nvSpPr>
          <p:cNvPr id="12299" name="Text Box 2"/>
          <p:cNvSpPr txBox="1">
            <a:spLocks noChangeArrowheads="1"/>
          </p:cNvSpPr>
          <p:nvPr/>
        </p:nvSpPr>
        <p:spPr bwMode="auto">
          <a:xfrm>
            <a:off x="38100" y="793591"/>
            <a:ext cx="9664700"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460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u="sng" dirty="0">
                <a:solidFill>
                  <a:srgbClr val="000000"/>
                </a:solidFill>
                <a:latin typeface="Times New Roman" pitchFamily="18" charset="0"/>
              </a:rPr>
              <a:t>VÝHLED NEPRAVIDELNÝCH AKCÍ </a:t>
            </a:r>
            <a:r>
              <a:rPr lang="cs-CZ" altLang="cs-CZ" sz="2400" b="0" u="sng" dirty="0" err="1">
                <a:solidFill>
                  <a:srgbClr val="000000"/>
                </a:solidFill>
                <a:latin typeface="Times New Roman" pitchFamily="18" charset="0"/>
              </a:rPr>
              <a:t>MC</a:t>
            </a:r>
            <a:r>
              <a:rPr lang="cs-CZ" altLang="cs-CZ" sz="2400" b="0" u="sng" dirty="0">
                <a:solidFill>
                  <a:srgbClr val="000000"/>
                </a:solidFill>
                <a:latin typeface="Times New Roman" pitchFamily="18" charset="0"/>
              </a:rPr>
              <a:t> PERMONÍČEK NA ROK </a:t>
            </a:r>
            <a:r>
              <a:rPr lang="cs-CZ" altLang="cs-CZ" sz="2400" b="0" u="sng" dirty="0" smtClean="0">
                <a:solidFill>
                  <a:srgbClr val="000000"/>
                </a:solidFill>
                <a:latin typeface="Times New Roman" pitchFamily="18" charset="0"/>
              </a:rPr>
              <a:t>2019</a:t>
            </a:r>
            <a:endParaRPr lang="cs-CZ" altLang="cs-CZ" sz="2400" b="0" u="sng" dirty="0">
              <a:solidFill>
                <a:srgbClr val="000000"/>
              </a:solidFill>
              <a:latin typeface="Times New Roman" pitchFamily="18" charset="0"/>
            </a:endParaRPr>
          </a:p>
        </p:txBody>
      </p:sp>
      <p:graphicFrame>
        <p:nvGraphicFramePr>
          <p:cNvPr id="4" name="Group 2"/>
          <p:cNvGraphicFramePr>
            <a:graphicFrameLocks noGrp="1"/>
          </p:cNvGraphicFramePr>
          <p:nvPr>
            <p:extLst>
              <p:ext uri="{D42A27DB-BD31-4B8C-83A1-F6EECF244321}">
                <p14:modId xmlns:p14="http://schemas.microsoft.com/office/powerpoint/2010/main" val="2969755243"/>
              </p:ext>
            </p:extLst>
          </p:nvPr>
        </p:nvGraphicFramePr>
        <p:xfrm>
          <a:off x="4949825" y="1207931"/>
          <a:ext cx="4824413" cy="6056987"/>
        </p:xfrm>
        <a:graphic>
          <a:graphicData uri="http://schemas.openxmlformats.org/drawingml/2006/table">
            <a:tbl>
              <a:tblPr/>
              <a:tblGrid>
                <a:gridCol w="1023213">
                  <a:extLst>
                    <a:ext uri="{9D8B030D-6E8A-4147-A177-3AD203B41FA5}">
                      <a16:colId xmlns:a16="http://schemas.microsoft.com/office/drawing/2014/main" val="20000"/>
                    </a:ext>
                  </a:extLst>
                </a:gridCol>
                <a:gridCol w="3801200">
                  <a:extLst>
                    <a:ext uri="{9D8B030D-6E8A-4147-A177-3AD203B41FA5}">
                      <a16:colId xmlns:a16="http://schemas.microsoft.com/office/drawing/2014/main" val="20001"/>
                    </a:ext>
                  </a:extLst>
                </a:gridCol>
              </a:tblGrid>
              <a:tr h="1203526">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květen</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5pPr>
                      <a:lvl6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6pPr>
                      <a:lvl7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7pPr>
                      <a:lvl8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8pPr>
                      <a:lvl9pPr indent="-228600" eaLnBrk="0" fontAlgn="base" hangingPunct="0">
                        <a:lnSpc>
                          <a:spcPct val="87000"/>
                        </a:lnSpc>
                        <a:spcBef>
                          <a:spcPct val="0"/>
                        </a:spcBef>
                        <a:spcAft>
                          <a:spcPct val="0"/>
                        </a:spcAft>
                        <a:buClr>
                          <a:srgbClr val="000000"/>
                        </a:buClr>
                        <a:buSzPct val="100000"/>
                        <a:buFont typeface="Times New Roman" pitchFamily="18" charset="0"/>
                        <a:defRPr sz="1400">
                          <a:solidFill>
                            <a:srgbClr val="D20E15"/>
                          </a:solidFill>
                          <a:latin typeface="Arial" charset="0"/>
                          <a:ea typeface="Lucida Sans Unicode" pitchFamily="34" charset="0"/>
                          <a:cs typeface="Lucida Sans Unicode" pitchFamily="34" charset="0"/>
                        </a:defRPr>
                      </a:lvl9pPr>
                    </a:lstStyle>
                    <a:p>
                      <a:pPr marL="0" marR="0" lvl="0" indent="0" algn="l" defTabSz="914400" rtl="0" eaLnBrk="1" fontAlgn="base" latinLnBrk="0" hangingPunct="0">
                        <a:lnSpc>
                          <a:spcPct val="100000"/>
                        </a:lnSpc>
                        <a:spcBef>
                          <a:spcPct val="0"/>
                        </a:spcBef>
                        <a:spcAft>
                          <a:spcPct val="0"/>
                        </a:spcAft>
                        <a:buClr>
                          <a:srgbClr val="000000"/>
                        </a:buClr>
                        <a:buSzPct val="100000"/>
                        <a:buFontTx/>
                        <a:buNone/>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Den Země 4.5.</a:t>
                      </a:r>
                    </a:p>
                    <a:p>
                      <a:pPr marL="0" marR="0" lvl="0" indent="0" algn="l" defTabSz="914400" rtl="0" eaLnBrk="1" fontAlgn="base" latinLnBrk="0" hangingPunct="0">
                        <a:lnSpc>
                          <a:spcPct val="100000"/>
                        </a:lnSpc>
                        <a:spcBef>
                          <a:spcPct val="0"/>
                        </a:spcBef>
                        <a:spcAft>
                          <a:spcPct val="0"/>
                        </a:spcAft>
                        <a:buClr>
                          <a:srgbClr val="000000"/>
                        </a:buClr>
                        <a:buSzPct val="100000"/>
                        <a:buFontTx/>
                        <a:buNone/>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Výtvarná dílna ke dni matek</a:t>
                      </a:r>
                    </a:p>
                    <a:p>
                      <a:pPr marL="0" marR="0" lvl="0" indent="0" algn="l" defTabSz="914400" rtl="0" eaLnBrk="1" fontAlgn="base" latinLnBrk="0" hangingPunct="0">
                        <a:lnSpc>
                          <a:spcPct val="100000"/>
                        </a:lnSpc>
                        <a:spcBef>
                          <a:spcPct val="0"/>
                        </a:spcBef>
                        <a:spcAft>
                          <a:spcPct val="0"/>
                        </a:spcAft>
                        <a:buClr>
                          <a:srgbClr val="000000"/>
                        </a:buClr>
                        <a:buSzPct val="100000"/>
                        <a:buFontTx/>
                        <a:buNone/>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Český  den  proti rakovině-prodej kytiček 15.5.</a:t>
                      </a:r>
                    </a:p>
                  </a:txBody>
                  <a:tcPr marT="13305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1203526">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červen</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Den Dětí 1.6.(dílnička), akce Města</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8.6. Jílovský běh-dílnička na sportovní </a:t>
                      </a:r>
                      <a:r>
                        <a:rPr kumimoji="0" lang="cs-CZ" altLang="cs-CZ" sz="1600" b="0" i="0" u="none" strike="noStrike" cap="none" normalizeH="0" baseline="0" dirty="0" err="1" smtClean="0">
                          <a:ln>
                            <a:noFill/>
                          </a:ln>
                          <a:solidFill>
                            <a:schemeClr val="tx1"/>
                          </a:solidFill>
                          <a:effectLst/>
                          <a:latin typeface="Times New Roman" pitchFamily="18" charset="0"/>
                          <a:ea typeface="Lucida Sans Unicode" pitchFamily="34" charset="0"/>
                          <a:cs typeface="Lucida Sans Unicode" pitchFamily="34" charset="0"/>
                        </a:rPr>
                        <a:t>tema</a:t>
                      </a: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 </a:t>
                      </a:r>
                      <a:r>
                        <a:rPr kumimoji="0" lang="cs-CZ" altLang="cs-CZ" sz="1600" b="0" i="0" u="none" strike="noStrike" cap="none" normalizeH="0" baseline="0" dirty="0" smtClean="0">
                          <a:ln>
                            <a:noFill/>
                          </a:ln>
                          <a:solidFill>
                            <a:schemeClr val="tx1"/>
                          </a:solidFill>
                          <a:effectLst/>
                          <a:latin typeface="Times New Roman" pitchFamily="18" charset="0"/>
                          <a:cs typeface="Times New Roman" pitchFamily="18" charset="0"/>
                        </a:rPr>
                        <a:t>Výlet pro maminky s dětmi </a:t>
                      </a:r>
                    </a:p>
                  </a:txBody>
                  <a:tcPr marT="13305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606105">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červenec</a:t>
                      </a:r>
                      <a:b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b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srpen</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Výlety</a:t>
                      </a:r>
                    </a:p>
                  </a:txBody>
                  <a:tcPr marT="13305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415185">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září</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Dílna na Dnech evropského dědictví</a:t>
                      </a:r>
                    </a:p>
                  </a:txBody>
                  <a:tcPr marT="13305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677534">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říjen</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Drakiáda</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Burza oblečení</a:t>
                      </a:r>
                    </a:p>
                  </a:txBody>
                  <a:tcPr marT="99792"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934078">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chemeClr val="tx1"/>
                          </a:solidFill>
                          <a:effectLst/>
                          <a:latin typeface="Times New Roman" pitchFamily="18" charset="0"/>
                          <a:ea typeface="Lucida Sans Unicode" pitchFamily="34" charset="0"/>
                          <a:cs typeface="Lucida Sans Unicode" pitchFamily="34" charset="0"/>
                        </a:rPr>
                        <a:t>listopad</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Výtvarná dílna k sv. Martinu</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Sv. Martin-průvod</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chemeClr val="tx1"/>
                          </a:solidFill>
                          <a:effectLst/>
                          <a:latin typeface="Times New Roman" pitchFamily="18" charset="0"/>
                          <a:ea typeface="Lucida Sans Unicode" pitchFamily="34" charset="0"/>
                          <a:cs typeface="Lucida Sans Unicode" pitchFamily="34" charset="0"/>
                        </a:rPr>
                        <a:t>Focení dětí</a:t>
                      </a:r>
                    </a:p>
                  </a:txBody>
                  <a:tcPr marT="13305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949251">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itchFamily="18" charset="0"/>
                          <a:ea typeface="Lucida Sans Unicode" pitchFamily="34" charset="0"/>
                          <a:cs typeface="Lucida Sans Unicode" pitchFamily="34" charset="0"/>
                        </a:rPr>
                        <a:t>prosinec</a:t>
                      </a:r>
                    </a:p>
                  </a:txBody>
                  <a:tcPr marT="133056" horzOverflow="overflow">
                    <a:lnL>
                      <a:noFill/>
                    </a:lnL>
                    <a:lnR>
                      <a:noFill/>
                    </a:lnR>
                    <a:lnT>
                      <a:noFill/>
                    </a:lnT>
                    <a:lnB>
                      <a:noFill/>
                    </a:lnB>
                    <a:lnTlToBr>
                      <a:noFill/>
                    </a:lnTlToBr>
                    <a:lnBlToTr>
                      <a:noFill/>
                    </a:lnBlToTr>
                    <a:noFill/>
                  </a:tcPr>
                </a:tc>
                <a:tc>
                  <a:txBody>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1pPr>
                      <a:lvl2pPr marL="4572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2pPr>
                      <a:lvl3pPr marL="9144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3pPr>
                      <a:lvl4pPr marL="13716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4pPr>
                      <a:lvl5pPr marL="1828800"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5pPr>
                      <a:lvl6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6pPr>
                      <a:lvl7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7pPr>
                      <a:lvl8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8pPr>
                      <a:lvl9pPr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D20E15"/>
                          </a:solidFill>
                          <a:latin typeface="Arial" charset="0"/>
                          <a:ea typeface="Lucida Sans Unicode" pitchFamily="34" charset="0"/>
                          <a:cs typeface="Lucida Sans Unicode" pitchFamily="34" charset="0"/>
                        </a:defRPr>
                      </a:lvl9pPr>
                    </a:lstStyle>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Lucida Sans Unicode" pitchFamily="34" charset="0"/>
                          <a:cs typeface="Lucida Sans Unicode" pitchFamily="34" charset="0"/>
                        </a:rPr>
                        <a:t>Mikulášská nadílka</a:t>
                      </a:r>
                    </a:p>
                    <a:p>
                      <a:pPr marL="0" marR="0" lvl="0" indent="0" algn="l" defTabSz="449263" rtl="0" eaLnBrk="1" fontAlgn="base" latinLnBrk="0" hangingPunct="0">
                        <a:lnSpc>
                          <a:spcPct val="100000"/>
                        </a:lnSpc>
                        <a:spcBef>
                          <a:spcPct val="0"/>
                        </a:spcBef>
                        <a:spcAft>
                          <a:spcPct val="0"/>
                        </a:spcAft>
                        <a:buClr>
                          <a:srgbClr val="000000"/>
                        </a:buClr>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Lucida Sans Unicode" pitchFamily="34" charset="0"/>
                          <a:cs typeface="Lucida Sans Unicode" pitchFamily="34" charset="0"/>
                        </a:rPr>
                        <a:t>Zdobení perníčků</a:t>
                      </a:r>
                    </a:p>
                    <a:p>
                      <a:pPr marL="0" marR="0" lvl="0" indent="0" algn="l" defTabSz="449263" rtl="0" eaLnBrk="1" fontAlgn="base" latinLnBrk="0" hangingPunct="0">
                        <a:lnSpc>
                          <a:spcPct val="100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Lucida Sans Unicode" pitchFamily="34" charset="0"/>
                          <a:cs typeface="Lucida Sans Unicode" pitchFamily="34" charset="0"/>
                        </a:rPr>
                        <a:t>Vánoční tvoření – </a:t>
                      </a:r>
                      <a:r>
                        <a:rPr kumimoji="0" lang="cs-CZ" altLang="cs-CZ" sz="1600" b="0" i="0" u="none" strike="noStrike" cap="none" normalizeH="0" baseline="0" dirty="0" err="1" smtClean="0">
                          <a:ln>
                            <a:noFill/>
                          </a:ln>
                          <a:solidFill>
                            <a:srgbClr val="000000"/>
                          </a:solidFill>
                          <a:effectLst/>
                          <a:latin typeface="Times New Roman" pitchFamily="18" charset="0"/>
                          <a:ea typeface="Lucida Sans Unicode" pitchFamily="34" charset="0"/>
                          <a:cs typeface="Lucida Sans Unicode" pitchFamily="34" charset="0"/>
                        </a:rPr>
                        <a:t>reg</a:t>
                      </a:r>
                      <a:r>
                        <a:rPr kumimoji="0" lang="cs-CZ" altLang="cs-CZ" sz="1600" b="0" i="0" u="none" strike="noStrike" cap="none" normalizeH="0" baseline="0" dirty="0" smtClean="0">
                          <a:ln>
                            <a:noFill/>
                          </a:ln>
                          <a:solidFill>
                            <a:srgbClr val="000000"/>
                          </a:solidFill>
                          <a:effectLst/>
                          <a:latin typeface="Times New Roman" pitchFamily="18" charset="0"/>
                          <a:ea typeface="Lucida Sans Unicode" pitchFamily="34" charset="0"/>
                          <a:cs typeface="Lucida Sans Unicode" pitchFamily="34" charset="0"/>
                        </a:rPr>
                        <a:t>. muzeum Jílové</a:t>
                      </a:r>
                    </a:p>
                  </a:txBody>
                  <a:tcPr marT="133056"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bl>
          </a:graphicData>
        </a:graphic>
      </p:graphicFrame>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32"/>
          <p:cNvSpPr txBox="1">
            <a:spLocks noChangeArrowheads="1"/>
          </p:cNvSpPr>
          <p:nvPr/>
        </p:nvSpPr>
        <p:spPr bwMode="auto">
          <a:xfrm>
            <a:off x="1169987" y="5694253"/>
            <a:ext cx="7559675"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036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r>
              <a:rPr lang="cs-CZ" altLang="cs-CZ" sz="2400" b="0">
                <a:solidFill>
                  <a:srgbClr val="000000"/>
                </a:solidFill>
                <a:latin typeface="Times New Roman" pitchFamily="18" charset="0"/>
              </a:rPr>
              <a:t> </a:t>
            </a:r>
          </a:p>
        </p:txBody>
      </p:sp>
      <p:sp>
        <p:nvSpPr>
          <p:cNvPr id="13315" name="Rectangle 23"/>
          <p:cNvSpPr>
            <a:spLocks noChangeArrowheads="1"/>
          </p:cNvSpPr>
          <p:nvPr/>
        </p:nvSpPr>
        <p:spPr bwMode="auto">
          <a:xfrm>
            <a:off x="196850" y="1582847"/>
            <a:ext cx="9505950" cy="4278094"/>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lnSpc>
                <a:spcPct val="87000"/>
              </a:lnSpc>
              <a:buClr>
                <a:srgbClr val="000000"/>
              </a:buClr>
              <a:buSzPct val="100000"/>
              <a:buFont typeface="Times New Roman"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defRPr sz="1600">
                <a:solidFill>
                  <a:srgbClr val="D20E15"/>
                </a:solidFill>
                <a:latin typeface="Arial" charset="0"/>
                <a:ea typeface="Lucida Sans Unicode" pitchFamily="34" charset="0"/>
                <a:cs typeface="Lucida Sans Unicode" pitchFamily="34" charset="0"/>
              </a:defRPr>
            </a:lvl9pPr>
          </a:lstStyle>
          <a:p>
            <a:pPr algn="ctr">
              <a:lnSpc>
                <a:spcPct val="100000"/>
              </a:lnSpc>
            </a:pPr>
            <a:r>
              <a:rPr lang="cs-CZ" altLang="cs-CZ" b="0" dirty="0">
                <a:solidFill>
                  <a:schemeClr val="tx1"/>
                </a:solidFill>
                <a:latin typeface="Times New Roman" pitchFamily="18" charset="0"/>
                <a:cs typeface="Times New Roman" pitchFamily="18" charset="0"/>
              </a:rPr>
              <a:t>Návštěvnost je vyjádřena součtem absolutního počtu rodin (jejich návštěv) v jednotlivých lekcích kurzů. Pokud tedy jedna rodina navštívila více lekcí stejného kurzu nebo několika kurzů, vyskytuje se ve výpočtu právě tolikrát, kolik lekcí navštívila. Návštěvnost nepravidelných akcí je počítána pouze pro akce, které probíhají uvnitř prostor </a:t>
            </a:r>
            <a:r>
              <a:rPr lang="cs-CZ" altLang="cs-CZ" b="0" dirty="0" err="1">
                <a:solidFill>
                  <a:schemeClr val="tx1"/>
                </a:solidFill>
                <a:latin typeface="Times New Roman" pitchFamily="18" charset="0"/>
                <a:cs typeface="Times New Roman" pitchFamily="18" charset="0"/>
              </a:rPr>
              <a:t>MC</a:t>
            </a:r>
            <a:r>
              <a:rPr lang="cs-CZ" altLang="cs-CZ" b="0" dirty="0">
                <a:solidFill>
                  <a:schemeClr val="tx1"/>
                </a:solidFill>
                <a:latin typeface="Times New Roman" pitchFamily="18" charset="0"/>
                <a:cs typeface="Times New Roman" pitchFamily="18" charset="0"/>
              </a:rPr>
              <a:t>. Skutečná návštěvnost je navýšena o počet účastníků akcí, které probíhaly mimo prostory </a:t>
            </a:r>
            <a:r>
              <a:rPr lang="cs-CZ" altLang="cs-CZ" b="0" dirty="0" err="1">
                <a:solidFill>
                  <a:schemeClr val="tx1"/>
                </a:solidFill>
                <a:latin typeface="Times New Roman" pitchFamily="18" charset="0"/>
                <a:cs typeface="Times New Roman" pitchFamily="18" charset="0"/>
              </a:rPr>
              <a:t>MC</a:t>
            </a:r>
            <a:r>
              <a:rPr lang="cs-CZ" altLang="cs-CZ" b="0" dirty="0">
                <a:solidFill>
                  <a:schemeClr val="tx1"/>
                </a:solidFill>
                <a:latin typeface="Times New Roman" pitchFamily="18" charset="0"/>
                <a:cs typeface="Times New Roman" pitchFamily="18" charset="0"/>
              </a:rPr>
              <a:t> a kde vstupné bylo obvykle zdarma či dobrovolné. Tento počet není možné určit. Metodika výpočtu je stejná jako u pravidelného programu.</a:t>
            </a:r>
          </a:p>
          <a:p>
            <a:pPr>
              <a:lnSpc>
                <a:spcPct val="100000"/>
              </a:lnSpc>
            </a:pPr>
            <a:r>
              <a:rPr lang="cs-CZ" altLang="cs-CZ" b="0" dirty="0">
                <a:solidFill>
                  <a:schemeClr val="tx1"/>
                </a:solidFill>
                <a:latin typeface="Times New Roman" pitchFamily="18" charset="0"/>
                <a:cs typeface="Times New Roman" pitchFamily="18" charset="0"/>
              </a:rPr>
              <a:t>Každé dítě, které navštíví kroužek/hernu/akci je počítáno jako 1 (účastník), bereme na zřetel, že děti jsou často doprovázeny rodiči - tedy počítáme ´´rodiny´´.  Kroužky probíhají 1 nebo 2 pololetí, a děti se zapisují na celé pololetí, tedy každá návštěva dítěte na kroužku je započítána </a:t>
            </a:r>
            <a:r>
              <a:rPr lang="cs-CZ" altLang="cs-CZ" b="0" dirty="0" err="1">
                <a:solidFill>
                  <a:schemeClr val="tx1"/>
                </a:solidFill>
                <a:latin typeface="Times New Roman" pitchFamily="18" charset="0"/>
                <a:cs typeface="Times New Roman" pitchFamily="18" charset="0"/>
              </a:rPr>
              <a:t>1x</a:t>
            </a:r>
            <a:r>
              <a:rPr lang="cs-CZ" altLang="cs-CZ" b="0" dirty="0">
                <a:solidFill>
                  <a:schemeClr val="tx1"/>
                </a:solidFill>
                <a:latin typeface="Times New Roman" pitchFamily="18" charset="0"/>
                <a:cs typeface="Times New Roman" pitchFamily="18" charset="0"/>
              </a:rPr>
              <a:t>.  Pololetí má </a:t>
            </a:r>
            <a:r>
              <a:rPr lang="cs-CZ" altLang="cs-CZ" b="0" dirty="0" err="1">
                <a:solidFill>
                  <a:schemeClr val="tx1"/>
                </a:solidFill>
                <a:latin typeface="Times New Roman" pitchFamily="18" charset="0"/>
                <a:cs typeface="Times New Roman" pitchFamily="18" charset="0"/>
              </a:rPr>
              <a:t>15lekcí</a:t>
            </a:r>
            <a:r>
              <a:rPr lang="cs-CZ" altLang="cs-CZ" b="0" dirty="0">
                <a:solidFill>
                  <a:schemeClr val="tx1"/>
                </a:solidFill>
                <a:latin typeface="Times New Roman" pitchFamily="18" charset="0"/>
                <a:cs typeface="Times New Roman" pitchFamily="18" charset="0"/>
              </a:rPr>
              <a:t>, tedy stejné dítko může být až </a:t>
            </a:r>
            <a:r>
              <a:rPr lang="cs-CZ" altLang="cs-CZ" b="0" dirty="0" err="1">
                <a:solidFill>
                  <a:schemeClr val="tx1"/>
                </a:solidFill>
                <a:latin typeface="Times New Roman" pitchFamily="18" charset="0"/>
                <a:cs typeface="Times New Roman" pitchFamily="18" charset="0"/>
              </a:rPr>
              <a:t>15x</a:t>
            </a:r>
            <a:r>
              <a:rPr lang="cs-CZ" altLang="cs-CZ" b="0" dirty="0">
                <a:solidFill>
                  <a:schemeClr val="tx1"/>
                </a:solidFill>
                <a:latin typeface="Times New Roman" pitchFamily="18" charset="0"/>
                <a:cs typeface="Times New Roman" pitchFamily="18" charset="0"/>
              </a:rPr>
              <a:t> započítáno.   </a:t>
            </a:r>
          </a:p>
          <a:p>
            <a:pPr>
              <a:lnSpc>
                <a:spcPct val="100000"/>
              </a:lnSpc>
            </a:pPr>
            <a:endParaRPr lang="cs-CZ" altLang="cs-CZ" b="0" dirty="0">
              <a:solidFill>
                <a:schemeClr val="tx1"/>
              </a:solidFill>
              <a:latin typeface="Times New Roman" pitchFamily="18" charset="0"/>
              <a:cs typeface="Times New Roman" pitchFamily="18" charset="0"/>
            </a:endParaRPr>
          </a:p>
          <a:p>
            <a:pPr>
              <a:lnSpc>
                <a:spcPct val="100000"/>
              </a:lnSpc>
            </a:pPr>
            <a:r>
              <a:rPr lang="cs-CZ" altLang="cs-CZ" u="sng" dirty="0">
                <a:solidFill>
                  <a:schemeClr val="tx1"/>
                </a:solidFill>
                <a:latin typeface="Times New Roman" pitchFamily="18" charset="0"/>
                <a:cs typeface="Times New Roman" pitchFamily="18" charset="0"/>
              </a:rPr>
              <a:t>Sportovní kroužky </a:t>
            </a:r>
            <a:r>
              <a:rPr lang="cs-CZ" altLang="cs-CZ" b="0" dirty="0">
                <a:solidFill>
                  <a:schemeClr val="tx1"/>
                </a:solidFill>
                <a:latin typeface="Times New Roman" pitchFamily="18" charset="0"/>
                <a:cs typeface="Times New Roman" pitchFamily="18" charset="0"/>
              </a:rPr>
              <a:t>- Myšky, Tanečky, Cvičení v Sokolovně, Jóga pro maminky a děti, Kondiční cvičení pro dospělé, Cvičení na míči, Jóga  </a:t>
            </a:r>
          </a:p>
          <a:p>
            <a:pPr>
              <a:lnSpc>
                <a:spcPct val="100000"/>
              </a:lnSpc>
            </a:pPr>
            <a:r>
              <a:rPr lang="cs-CZ" altLang="cs-CZ" b="0" dirty="0" smtClean="0">
                <a:solidFill>
                  <a:schemeClr val="tx1"/>
                </a:solidFill>
                <a:latin typeface="Times New Roman" pitchFamily="18" charset="0"/>
                <a:cs typeface="Times New Roman" pitchFamily="18" charset="0"/>
              </a:rPr>
              <a:t>610  </a:t>
            </a:r>
            <a:r>
              <a:rPr lang="cs-CZ" altLang="cs-CZ" b="0" dirty="0">
                <a:solidFill>
                  <a:schemeClr val="tx1"/>
                </a:solidFill>
                <a:latin typeface="Times New Roman" pitchFamily="18" charset="0"/>
                <a:cs typeface="Times New Roman" pitchFamily="18" charset="0"/>
              </a:rPr>
              <a:t>rodin </a:t>
            </a:r>
            <a:r>
              <a:rPr lang="cs-CZ" altLang="cs-CZ" b="0" dirty="0" err="1">
                <a:solidFill>
                  <a:schemeClr val="tx1"/>
                </a:solidFill>
                <a:latin typeface="Times New Roman" pitchFamily="18" charset="0"/>
                <a:cs typeface="Times New Roman" pitchFamily="18" charset="0"/>
              </a:rPr>
              <a:t>1.pol</a:t>
            </a:r>
            <a:r>
              <a:rPr lang="cs-CZ" altLang="cs-CZ" b="0" dirty="0">
                <a:solidFill>
                  <a:schemeClr val="tx1"/>
                </a:solidFill>
                <a:latin typeface="Times New Roman" pitchFamily="18" charset="0"/>
                <a:cs typeface="Times New Roman" pitchFamily="18" charset="0"/>
              </a:rPr>
              <a:t>./</a:t>
            </a:r>
            <a:r>
              <a:rPr lang="cs-CZ" altLang="cs-CZ" b="0" dirty="0" smtClean="0">
                <a:solidFill>
                  <a:schemeClr val="tx1"/>
                </a:solidFill>
                <a:latin typeface="Times New Roman" pitchFamily="18" charset="0"/>
                <a:cs typeface="Times New Roman" pitchFamily="18" charset="0"/>
              </a:rPr>
              <a:t>450 </a:t>
            </a:r>
            <a:r>
              <a:rPr lang="cs-CZ" altLang="cs-CZ" b="0" dirty="0">
                <a:solidFill>
                  <a:schemeClr val="tx1"/>
                </a:solidFill>
                <a:latin typeface="Times New Roman" pitchFamily="18" charset="0"/>
                <a:cs typeface="Times New Roman" pitchFamily="18" charset="0"/>
              </a:rPr>
              <a:t>rodin </a:t>
            </a:r>
            <a:r>
              <a:rPr lang="cs-CZ" altLang="cs-CZ" b="0" dirty="0" err="1">
                <a:solidFill>
                  <a:schemeClr val="tx1"/>
                </a:solidFill>
                <a:latin typeface="Times New Roman" pitchFamily="18" charset="0"/>
                <a:cs typeface="Times New Roman" pitchFamily="18" charset="0"/>
              </a:rPr>
              <a:t>2.pol</a:t>
            </a:r>
            <a:r>
              <a:rPr lang="cs-CZ" altLang="cs-CZ" b="0" dirty="0">
                <a:solidFill>
                  <a:schemeClr val="tx1"/>
                </a:solidFill>
                <a:latin typeface="Times New Roman" pitchFamily="18" charset="0"/>
                <a:cs typeface="Times New Roman" pitchFamily="18" charset="0"/>
              </a:rPr>
              <a:t> </a:t>
            </a:r>
            <a:r>
              <a:rPr lang="cs-CZ" altLang="cs-CZ" b="0" dirty="0" smtClean="0">
                <a:solidFill>
                  <a:schemeClr val="tx1"/>
                </a:solidFill>
                <a:latin typeface="Times New Roman" pitchFamily="18" charset="0"/>
                <a:cs typeface="Times New Roman" pitchFamily="18" charset="0"/>
              </a:rPr>
              <a:t>(570 </a:t>
            </a:r>
            <a:r>
              <a:rPr lang="cs-CZ" altLang="cs-CZ" b="0" dirty="0">
                <a:solidFill>
                  <a:schemeClr val="tx1"/>
                </a:solidFill>
                <a:latin typeface="Times New Roman" pitchFamily="18" charset="0"/>
                <a:cs typeface="Times New Roman" pitchFamily="18" charset="0"/>
              </a:rPr>
              <a:t>rodin 1. </a:t>
            </a:r>
            <a:r>
              <a:rPr lang="cs-CZ" altLang="cs-CZ" b="0" dirty="0" err="1" smtClean="0">
                <a:solidFill>
                  <a:schemeClr val="tx1"/>
                </a:solidFill>
                <a:latin typeface="Times New Roman" pitchFamily="18" charset="0"/>
                <a:cs typeface="Times New Roman" pitchFamily="18" charset="0"/>
              </a:rPr>
              <a:t>pol.2017</a:t>
            </a:r>
            <a:r>
              <a:rPr lang="cs-CZ" altLang="cs-CZ" b="0" dirty="0" smtClean="0">
                <a:solidFill>
                  <a:schemeClr val="tx1"/>
                </a:solidFill>
                <a:latin typeface="Times New Roman" pitchFamily="18" charset="0"/>
                <a:cs typeface="Times New Roman" pitchFamily="18" charset="0"/>
              </a:rPr>
              <a:t>/ 422 </a:t>
            </a:r>
            <a:r>
              <a:rPr lang="cs-CZ" altLang="cs-CZ" b="0" dirty="0">
                <a:solidFill>
                  <a:schemeClr val="tx1"/>
                </a:solidFill>
                <a:latin typeface="Times New Roman" pitchFamily="18" charset="0"/>
                <a:cs typeface="Times New Roman" pitchFamily="18" charset="0"/>
              </a:rPr>
              <a:t>rodin 2. </a:t>
            </a:r>
            <a:r>
              <a:rPr lang="cs-CZ" altLang="cs-CZ" b="0" dirty="0" err="1" smtClean="0">
                <a:solidFill>
                  <a:schemeClr val="tx1"/>
                </a:solidFill>
                <a:latin typeface="Times New Roman" pitchFamily="18" charset="0"/>
                <a:cs typeface="Times New Roman" pitchFamily="18" charset="0"/>
              </a:rPr>
              <a:t>pol.2017</a:t>
            </a:r>
            <a:r>
              <a:rPr lang="cs-CZ" altLang="cs-CZ" b="0" dirty="0" smtClean="0">
                <a:solidFill>
                  <a:schemeClr val="tx1"/>
                </a:solidFill>
                <a:latin typeface="Times New Roman" pitchFamily="18" charset="0"/>
                <a:cs typeface="Times New Roman" pitchFamily="18" charset="0"/>
              </a:rPr>
              <a:t>) </a:t>
            </a:r>
            <a:endParaRPr lang="cs-CZ" altLang="cs-CZ" b="0" dirty="0">
              <a:solidFill>
                <a:schemeClr val="tx1"/>
              </a:solidFill>
              <a:latin typeface="Times New Roman" pitchFamily="18" charset="0"/>
              <a:cs typeface="Times New Roman" pitchFamily="18" charset="0"/>
            </a:endParaRPr>
          </a:p>
          <a:p>
            <a:pPr>
              <a:lnSpc>
                <a:spcPct val="100000"/>
              </a:lnSpc>
            </a:pPr>
            <a:endParaRPr lang="cs-CZ" altLang="cs-CZ" u="sng" dirty="0">
              <a:solidFill>
                <a:schemeClr val="tx1"/>
              </a:solidFill>
              <a:latin typeface="Times New Roman" pitchFamily="18" charset="0"/>
              <a:cs typeface="Times New Roman" pitchFamily="18" charset="0"/>
            </a:endParaRPr>
          </a:p>
          <a:p>
            <a:pPr>
              <a:lnSpc>
                <a:spcPct val="100000"/>
              </a:lnSpc>
            </a:pPr>
            <a:r>
              <a:rPr lang="cs-CZ" altLang="cs-CZ" u="sng" dirty="0">
                <a:solidFill>
                  <a:schemeClr val="tx1"/>
                </a:solidFill>
                <a:latin typeface="Times New Roman" pitchFamily="18" charset="0"/>
                <a:cs typeface="Times New Roman" pitchFamily="18" charset="0"/>
              </a:rPr>
              <a:t>Vzdělávací kroužky </a:t>
            </a:r>
            <a:r>
              <a:rPr lang="cs-CZ" altLang="cs-CZ" b="0" dirty="0">
                <a:solidFill>
                  <a:schemeClr val="tx1"/>
                </a:solidFill>
                <a:latin typeface="Times New Roman" pitchFamily="18" charset="0"/>
                <a:cs typeface="Times New Roman" pitchFamily="18" charset="0"/>
              </a:rPr>
              <a:t>–Angličtina pro </a:t>
            </a:r>
            <a:r>
              <a:rPr lang="cs-CZ" altLang="cs-CZ" b="0" dirty="0" smtClean="0">
                <a:solidFill>
                  <a:schemeClr val="tx1"/>
                </a:solidFill>
                <a:latin typeface="Times New Roman" pitchFamily="18" charset="0"/>
                <a:cs typeface="Times New Roman" pitchFamily="18" charset="0"/>
              </a:rPr>
              <a:t>nejmenší, (Poznáváme svět -</a:t>
            </a:r>
            <a:r>
              <a:rPr lang="cs-CZ" altLang="cs-CZ" b="0" dirty="0" err="1" smtClean="0">
                <a:solidFill>
                  <a:schemeClr val="tx1"/>
                </a:solidFill>
                <a:latin typeface="Times New Roman" pitchFamily="18" charset="0"/>
                <a:cs typeface="Times New Roman" pitchFamily="18" charset="0"/>
              </a:rPr>
              <a:t>1.pol</a:t>
            </a:r>
            <a:r>
              <a:rPr lang="cs-CZ" altLang="cs-CZ" b="0" dirty="0" smtClean="0">
                <a:solidFill>
                  <a:schemeClr val="tx1"/>
                </a:solidFill>
                <a:latin typeface="Times New Roman" pitchFamily="18" charset="0"/>
                <a:cs typeface="Times New Roman" pitchFamily="18" charset="0"/>
              </a:rPr>
              <a:t>. 2017)</a:t>
            </a:r>
            <a:endParaRPr lang="cs-CZ" altLang="cs-CZ" b="0" dirty="0">
              <a:solidFill>
                <a:schemeClr val="tx1"/>
              </a:solidFill>
              <a:latin typeface="Times New Roman" pitchFamily="18" charset="0"/>
              <a:cs typeface="Times New Roman" pitchFamily="18" charset="0"/>
            </a:endParaRPr>
          </a:p>
          <a:p>
            <a:pPr>
              <a:lnSpc>
                <a:spcPct val="100000"/>
              </a:lnSpc>
            </a:pPr>
            <a:r>
              <a:rPr lang="cs-CZ" altLang="cs-CZ" b="0" dirty="0" smtClean="0">
                <a:solidFill>
                  <a:schemeClr val="tx1"/>
                </a:solidFill>
                <a:latin typeface="Times New Roman" pitchFamily="18" charset="0"/>
                <a:cs typeface="Times New Roman" pitchFamily="18" charset="0"/>
              </a:rPr>
              <a:t>305 rodin </a:t>
            </a:r>
            <a:r>
              <a:rPr lang="cs-CZ" altLang="cs-CZ" b="0" dirty="0" err="1" smtClean="0">
                <a:solidFill>
                  <a:schemeClr val="tx1"/>
                </a:solidFill>
                <a:latin typeface="Times New Roman" pitchFamily="18" charset="0"/>
                <a:cs typeface="Times New Roman" pitchFamily="18" charset="0"/>
              </a:rPr>
              <a:t>1.pol</a:t>
            </a:r>
            <a:r>
              <a:rPr lang="cs-CZ" altLang="cs-CZ" b="0" dirty="0" smtClean="0">
                <a:solidFill>
                  <a:schemeClr val="tx1"/>
                </a:solidFill>
                <a:latin typeface="Times New Roman" pitchFamily="18" charset="0"/>
                <a:cs typeface="Times New Roman" pitchFamily="18" charset="0"/>
              </a:rPr>
              <a:t>/ 230  rodin </a:t>
            </a:r>
            <a:r>
              <a:rPr lang="cs-CZ" altLang="cs-CZ" b="0" dirty="0" err="1">
                <a:solidFill>
                  <a:schemeClr val="tx1"/>
                </a:solidFill>
                <a:latin typeface="Times New Roman" pitchFamily="18" charset="0"/>
                <a:cs typeface="Times New Roman" pitchFamily="18" charset="0"/>
              </a:rPr>
              <a:t>2.polol</a:t>
            </a:r>
            <a:r>
              <a:rPr lang="cs-CZ" altLang="cs-CZ" b="0" dirty="0">
                <a:solidFill>
                  <a:schemeClr val="tx1"/>
                </a:solidFill>
                <a:latin typeface="Times New Roman" pitchFamily="18" charset="0"/>
                <a:cs typeface="Times New Roman" pitchFamily="18" charset="0"/>
              </a:rPr>
              <a:t>. </a:t>
            </a:r>
            <a:r>
              <a:rPr lang="cs-CZ" altLang="cs-CZ" b="0" dirty="0" smtClean="0">
                <a:solidFill>
                  <a:schemeClr val="tx1"/>
                </a:solidFill>
                <a:latin typeface="Times New Roman" pitchFamily="18" charset="0"/>
                <a:cs typeface="Times New Roman" pitchFamily="18" charset="0"/>
              </a:rPr>
              <a:t>(508 rodin </a:t>
            </a:r>
            <a:r>
              <a:rPr lang="cs-CZ" altLang="cs-CZ" b="0" dirty="0">
                <a:solidFill>
                  <a:schemeClr val="tx1"/>
                </a:solidFill>
                <a:latin typeface="Times New Roman" pitchFamily="18" charset="0"/>
                <a:cs typeface="Times New Roman" pitchFamily="18" charset="0"/>
              </a:rPr>
              <a:t>1. pol. </a:t>
            </a:r>
            <a:r>
              <a:rPr lang="cs-CZ" altLang="cs-CZ" b="0" dirty="0" smtClean="0">
                <a:solidFill>
                  <a:schemeClr val="tx1"/>
                </a:solidFill>
                <a:latin typeface="Times New Roman" pitchFamily="18" charset="0"/>
                <a:cs typeface="Times New Roman" pitchFamily="18" charset="0"/>
              </a:rPr>
              <a:t>2017/ 243 </a:t>
            </a:r>
            <a:r>
              <a:rPr lang="cs-CZ" altLang="cs-CZ" b="0" dirty="0">
                <a:solidFill>
                  <a:schemeClr val="tx1"/>
                </a:solidFill>
                <a:latin typeface="Times New Roman" pitchFamily="18" charset="0"/>
                <a:cs typeface="Times New Roman" pitchFamily="18" charset="0"/>
              </a:rPr>
              <a:t>rodin 2. pol. </a:t>
            </a:r>
            <a:r>
              <a:rPr lang="cs-CZ" altLang="cs-CZ" b="0" dirty="0" smtClean="0">
                <a:solidFill>
                  <a:schemeClr val="tx1"/>
                </a:solidFill>
                <a:latin typeface="Times New Roman" pitchFamily="18" charset="0"/>
                <a:cs typeface="Times New Roman" pitchFamily="18" charset="0"/>
              </a:rPr>
              <a:t>2017)</a:t>
            </a:r>
            <a:endParaRPr lang="cs-CZ" altLang="cs-CZ" b="0" dirty="0">
              <a:solidFill>
                <a:schemeClr val="tx1"/>
              </a:solidFill>
              <a:latin typeface="Times New Roman" pitchFamily="18" charset="0"/>
              <a:cs typeface="Times New Roman" pitchFamily="18" charset="0"/>
            </a:endParaRPr>
          </a:p>
        </p:txBody>
      </p:sp>
      <p:sp>
        <p:nvSpPr>
          <p:cNvPr id="13316" name="Text Box 2"/>
          <p:cNvSpPr txBox="1">
            <a:spLocks noChangeArrowheads="1"/>
          </p:cNvSpPr>
          <p:nvPr/>
        </p:nvSpPr>
        <p:spPr bwMode="auto">
          <a:xfrm>
            <a:off x="38100" y="965200"/>
            <a:ext cx="9664700"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460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u="sng" dirty="0">
                <a:solidFill>
                  <a:srgbClr val="000000"/>
                </a:solidFill>
                <a:latin typeface="Times New Roman" pitchFamily="18" charset="0"/>
              </a:rPr>
              <a:t>NÁVŠTĚVNOST V ROCE </a:t>
            </a:r>
            <a:r>
              <a:rPr lang="cs-CZ" altLang="cs-CZ" sz="2400" b="0" u="sng" dirty="0" smtClean="0">
                <a:solidFill>
                  <a:srgbClr val="000000"/>
                </a:solidFill>
                <a:latin typeface="Times New Roman" pitchFamily="18" charset="0"/>
              </a:rPr>
              <a:t>2018 </a:t>
            </a:r>
            <a:endParaRPr lang="cs-CZ" altLang="cs-CZ" sz="2400" b="0" u="sng" dirty="0">
              <a:solidFill>
                <a:srgbClr val="0000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Obdélník 1"/>
          <p:cNvSpPr>
            <a:spLocks noChangeArrowheads="1"/>
          </p:cNvSpPr>
          <p:nvPr/>
        </p:nvSpPr>
        <p:spPr bwMode="auto">
          <a:xfrm>
            <a:off x="846138" y="836613"/>
            <a:ext cx="7991475" cy="418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buClr>
                <a:srgbClr val="000000"/>
              </a:buClr>
              <a:buSzPct val="100000"/>
              <a:buFont typeface="Times New Roman" pitchFamily="18" charset="0"/>
              <a:buNone/>
            </a:pPr>
            <a:endParaRPr lang="cs-CZ" altLang="cs-CZ" b="0" dirty="0">
              <a:solidFill>
                <a:schemeClr val="tx1"/>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dirty="0">
                <a:solidFill>
                  <a:schemeClr val="tx1"/>
                </a:solidFill>
                <a:latin typeface="Times New Roman" pitchFamily="18" charset="0"/>
                <a:cs typeface="Times New Roman" pitchFamily="18" charset="0"/>
              </a:rPr>
              <a:t>Dětská skupina-</a:t>
            </a:r>
            <a:r>
              <a:rPr lang="cs-CZ" altLang="cs-CZ" b="0" dirty="0">
                <a:solidFill>
                  <a:schemeClr val="tx1"/>
                </a:solidFill>
                <a:latin typeface="Times New Roman" pitchFamily="18" charset="0"/>
                <a:cs typeface="Times New Roman" pitchFamily="18" charset="0"/>
              </a:rPr>
              <a:t>(DS) </a:t>
            </a:r>
            <a:r>
              <a:rPr lang="cs-CZ" altLang="cs-CZ" b="0" dirty="0" smtClean="0">
                <a:solidFill>
                  <a:schemeClr val="tx1"/>
                </a:solidFill>
                <a:latin typeface="Times New Roman" pitchFamily="18" charset="0"/>
                <a:cs typeface="Times New Roman" pitchFamily="18" charset="0"/>
              </a:rPr>
              <a:t>820 </a:t>
            </a:r>
            <a:r>
              <a:rPr lang="cs-CZ" altLang="cs-CZ" b="0" dirty="0">
                <a:solidFill>
                  <a:schemeClr val="tx1"/>
                </a:solidFill>
                <a:latin typeface="Times New Roman" pitchFamily="18" charset="0"/>
                <a:cs typeface="Times New Roman" pitchFamily="18" charset="0"/>
              </a:rPr>
              <a:t>rodin </a:t>
            </a:r>
            <a:r>
              <a:rPr lang="cs-CZ" altLang="cs-CZ" b="0" dirty="0" err="1" smtClean="0">
                <a:solidFill>
                  <a:schemeClr val="tx1"/>
                </a:solidFill>
                <a:latin typeface="Times New Roman" pitchFamily="18" charset="0"/>
                <a:cs typeface="Times New Roman" pitchFamily="18" charset="0"/>
              </a:rPr>
              <a:t>1.pol</a:t>
            </a:r>
            <a:r>
              <a:rPr lang="cs-CZ" altLang="cs-CZ" b="0" dirty="0" smtClean="0">
                <a:solidFill>
                  <a:schemeClr val="tx1"/>
                </a:solidFill>
                <a:latin typeface="Times New Roman" pitchFamily="18" charset="0"/>
                <a:cs typeface="Times New Roman" pitchFamily="18" charset="0"/>
              </a:rPr>
              <a:t>/ 520 pol</a:t>
            </a:r>
            <a:r>
              <a:rPr lang="cs-CZ" altLang="cs-CZ" b="0" dirty="0">
                <a:solidFill>
                  <a:schemeClr val="tx1"/>
                </a:solidFill>
                <a:latin typeface="Times New Roman" pitchFamily="18" charset="0"/>
                <a:cs typeface="Times New Roman" pitchFamily="18" charset="0"/>
              </a:rPr>
              <a:t>. </a:t>
            </a:r>
            <a:r>
              <a:rPr lang="cs-CZ" altLang="cs-CZ" b="0" dirty="0" smtClean="0">
                <a:solidFill>
                  <a:schemeClr val="tx1"/>
                </a:solidFill>
                <a:latin typeface="Times New Roman" pitchFamily="18" charset="0"/>
                <a:cs typeface="Times New Roman" pitchFamily="18" charset="0"/>
              </a:rPr>
              <a:t>(799 rodin 1. pol</a:t>
            </a:r>
            <a:r>
              <a:rPr lang="cs-CZ" altLang="cs-CZ" b="0" dirty="0">
                <a:solidFill>
                  <a:schemeClr val="tx1"/>
                </a:solidFill>
                <a:latin typeface="Times New Roman" pitchFamily="18" charset="0"/>
                <a:cs typeface="Times New Roman" pitchFamily="18" charset="0"/>
              </a:rPr>
              <a:t>. </a:t>
            </a:r>
            <a:r>
              <a:rPr lang="cs-CZ" altLang="cs-CZ" b="0" dirty="0" smtClean="0">
                <a:solidFill>
                  <a:schemeClr val="tx1"/>
                </a:solidFill>
                <a:latin typeface="Times New Roman" pitchFamily="18" charset="0"/>
                <a:cs typeface="Times New Roman" pitchFamily="18" charset="0"/>
              </a:rPr>
              <a:t>2017/381 rodin 2. pol</a:t>
            </a:r>
            <a:r>
              <a:rPr lang="cs-CZ" altLang="cs-CZ" b="0" dirty="0">
                <a:solidFill>
                  <a:schemeClr val="tx1"/>
                </a:solidFill>
                <a:latin typeface="Times New Roman" pitchFamily="18" charset="0"/>
                <a:cs typeface="Times New Roman" pitchFamily="18" charset="0"/>
              </a:rPr>
              <a:t>. </a:t>
            </a:r>
            <a:r>
              <a:rPr lang="cs-CZ" altLang="cs-CZ" b="0" dirty="0" smtClean="0">
                <a:solidFill>
                  <a:schemeClr val="tx1"/>
                </a:solidFill>
                <a:latin typeface="Times New Roman" pitchFamily="18" charset="0"/>
                <a:cs typeface="Times New Roman" pitchFamily="18" charset="0"/>
              </a:rPr>
              <a:t>2017 )</a:t>
            </a:r>
            <a:endParaRPr lang="cs-CZ" altLang="cs-CZ" b="0" dirty="0">
              <a:solidFill>
                <a:schemeClr val="tx1"/>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b="0" dirty="0">
                <a:solidFill>
                  <a:schemeClr val="tx1"/>
                </a:solidFill>
                <a:latin typeface="Times New Roman" pitchFamily="18" charset="0"/>
                <a:cs typeface="Times New Roman" pitchFamily="18" charset="0"/>
              </a:rPr>
              <a:t> </a:t>
            </a:r>
          </a:p>
          <a:p>
            <a:pPr eaLnBrk="0" hangingPunct="0">
              <a:buClr>
                <a:srgbClr val="000000"/>
              </a:buClr>
              <a:buSzPct val="100000"/>
              <a:buFont typeface="Times New Roman" pitchFamily="18" charset="0"/>
              <a:buNone/>
            </a:pPr>
            <a:r>
              <a:rPr lang="cs-CZ" altLang="cs-CZ" dirty="0">
                <a:solidFill>
                  <a:schemeClr val="tx1"/>
                </a:solidFill>
                <a:latin typeface="Times New Roman" pitchFamily="18" charset="0"/>
                <a:cs typeface="Times New Roman" pitchFamily="18" charset="0"/>
              </a:rPr>
              <a:t>Herna</a:t>
            </a:r>
          </a:p>
          <a:p>
            <a:pPr eaLnBrk="0" hangingPunct="0">
              <a:buClr>
                <a:srgbClr val="000000"/>
              </a:buClr>
              <a:buSzPct val="100000"/>
              <a:buFont typeface="Times New Roman" pitchFamily="18" charset="0"/>
              <a:buNone/>
            </a:pPr>
            <a:r>
              <a:rPr lang="cs-CZ" altLang="cs-CZ" b="0" dirty="0" smtClean="0">
                <a:solidFill>
                  <a:schemeClr val="tx1"/>
                </a:solidFill>
                <a:latin typeface="Times New Roman" pitchFamily="18" charset="0"/>
                <a:cs typeface="Times New Roman" pitchFamily="18" charset="0"/>
              </a:rPr>
              <a:t>305 </a:t>
            </a:r>
            <a:r>
              <a:rPr lang="cs-CZ" altLang="cs-CZ" b="0" dirty="0">
                <a:solidFill>
                  <a:schemeClr val="tx1"/>
                </a:solidFill>
                <a:latin typeface="Times New Roman" pitchFamily="18" charset="0"/>
                <a:cs typeface="Times New Roman" pitchFamily="18" charset="0"/>
              </a:rPr>
              <a:t>rodin </a:t>
            </a:r>
            <a:r>
              <a:rPr lang="cs-CZ" altLang="cs-CZ" b="0" dirty="0" smtClean="0">
                <a:solidFill>
                  <a:schemeClr val="tx1"/>
                </a:solidFill>
                <a:latin typeface="Times New Roman" pitchFamily="18" charset="0"/>
                <a:cs typeface="Times New Roman" pitchFamily="18" charset="0"/>
              </a:rPr>
              <a:t>1. </a:t>
            </a:r>
            <a:r>
              <a:rPr lang="cs-CZ" altLang="cs-CZ" b="0" dirty="0" err="1" smtClean="0">
                <a:solidFill>
                  <a:schemeClr val="tx1"/>
                </a:solidFill>
                <a:latin typeface="Times New Roman" pitchFamily="18" charset="0"/>
                <a:cs typeface="Times New Roman" pitchFamily="18" charset="0"/>
              </a:rPr>
              <a:t>pol</a:t>
            </a:r>
            <a:r>
              <a:rPr lang="cs-CZ" altLang="cs-CZ" b="0" dirty="0" smtClean="0">
                <a:solidFill>
                  <a:schemeClr val="tx1"/>
                </a:solidFill>
                <a:latin typeface="Times New Roman" pitchFamily="18" charset="0"/>
                <a:cs typeface="Times New Roman" pitchFamily="18" charset="0"/>
              </a:rPr>
              <a:t>/ 203 </a:t>
            </a:r>
            <a:r>
              <a:rPr lang="cs-CZ" altLang="cs-CZ" b="0" dirty="0">
                <a:solidFill>
                  <a:schemeClr val="tx1"/>
                </a:solidFill>
                <a:latin typeface="Times New Roman" pitchFamily="18" charset="0"/>
                <a:cs typeface="Times New Roman" pitchFamily="18" charset="0"/>
              </a:rPr>
              <a:t>rodin 2</a:t>
            </a:r>
            <a:r>
              <a:rPr lang="cs-CZ" altLang="cs-CZ" b="0" dirty="0" smtClean="0">
                <a:solidFill>
                  <a:schemeClr val="tx1"/>
                </a:solidFill>
                <a:latin typeface="Times New Roman" pitchFamily="18" charset="0"/>
                <a:cs typeface="Times New Roman" pitchFamily="18" charset="0"/>
              </a:rPr>
              <a:t>. </a:t>
            </a:r>
            <a:r>
              <a:rPr lang="cs-CZ" altLang="cs-CZ" b="0" dirty="0" err="1" smtClean="0">
                <a:solidFill>
                  <a:schemeClr val="tx1"/>
                </a:solidFill>
                <a:latin typeface="Times New Roman" pitchFamily="18" charset="0"/>
                <a:cs typeface="Times New Roman" pitchFamily="18" charset="0"/>
              </a:rPr>
              <a:t>pol</a:t>
            </a:r>
            <a:r>
              <a:rPr lang="cs-CZ" altLang="cs-CZ" b="0" dirty="0" smtClean="0">
                <a:solidFill>
                  <a:schemeClr val="tx1"/>
                </a:solidFill>
                <a:latin typeface="Times New Roman" pitchFamily="18" charset="0"/>
                <a:cs typeface="Times New Roman" pitchFamily="18" charset="0"/>
              </a:rPr>
              <a:t> </a:t>
            </a:r>
            <a:r>
              <a:rPr lang="cs-CZ" altLang="cs-CZ" b="0" dirty="0">
                <a:solidFill>
                  <a:schemeClr val="tx1"/>
                </a:solidFill>
                <a:latin typeface="Times New Roman" pitchFamily="18" charset="0"/>
                <a:cs typeface="Times New Roman" pitchFamily="18" charset="0"/>
              </a:rPr>
              <a:t>(</a:t>
            </a:r>
            <a:r>
              <a:rPr lang="cs-CZ" altLang="cs-CZ" b="0" dirty="0" smtClean="0">
                <a:solidFill>
                  <a:schemeClr val="tx1"/>
                </a:solidFill>
                <a:latin typeface="Times New Roman" pitchFamily="18" charset="0"/>
                <a:cs typeface="Times New Roman" pitchFamily="18" charset="0"/>
              </a:rPr>
              <a:t>310 </a:t>
            </a:r>
            <a:r>
              <a:rPr lang="cs-CZ" altLang="cs-CZ" b="0" dirty="0">
                <a:solidFill>
                  <a:schemeClr val="tx1"/>
                </a:solidFill>
                <a:latin typeface="Times New Roman" pitchFamily="18" charset="0"/>
                <a:cs typeface="Times New Roman" pitchFamily="18" charset="0"/>
              </a:rPr>
              <a:t>rodin </a:t>
            </a:r>
            <a:r>
              <a:rPr lang="cs-CZ" altLang="cs-CZ" b="0" dirty="0" smtClean="0">
                <a:solidFill>
                  <a:schemeClr val="tx1"/>
                </a:solidFill>
                <a:latin typeface="Times New Roman" pitchFamily="18" charset="0"/>
                <a:cs typeface="Times New Roman" pitchFamily="18" charset="0"/>
              </a:rPr>
              <a:t>1. pol. 2017/ 220  </a:t>
            </a:r>
            <a:r>
              <a:rPr lang="cs-CZ" altLang="cs-CZ" b="0" dirty="0">
                <a:solidFill>
                  <a:schemeClr val="tx1"/>
                </a:solidFill>
                <a:latin typeface="Times New Roman" pitchFamily="18" charset="0"/>
                <a:cs typeface="Times New Roman" pitchFamily="18" charset="0"/>
              </a:rPr>
              <a:t>rodin 2. </a:t>
            </a:r>
            <a:r>
              <a:rPr lang="cs-CZ" altLang="cs-CZ" b="0" dirty="0" smtClean="0">
                <a:solidFill>
                  <a:schemeClr val="tx1"/>
                </a:solidFill>
                <a:latin typeface="Times New Roman" pitchFamily="18" charset="0"/>
                <a:cs typeface="Times New Roman" pitchFamily="18" charset="0"/>
              </a:rPr>
              <a:t>pol. 2017 </a:t>
            </a:r>
            <a:r>
              <a:rPr lang="cs-CZ" altLang="cs-CZ" b="0" dirty="0">
                <a:solidFill>
                  <a:schemeClr val="tx1"/>
                </a:solidFill>
                <a:latin typeface="Times New Roman" pitchFamily="18" charset="0"/>
                <a:cs typeface="Times New Roman" pitchFamily="18" charset="0"/>
              </a:rPr>
              <a:t>) </a:t>
            </a:r>
          </a:p>
          <a:p>
            <a:pPr eaLnBrk="0" hangingPunct="0">
              <a:buClr>
                <a:srgbClr val="000000"/>
              </a:buClr>
              <a:buSzPct val="100000"/>
              <a:buFont typeface="Times New Roman" pitchFamily="18" charset="0"/>
              <a:buNone/>
            </a:pPr>
            <a:r>
              <a:rPr lang="cs-CZ" altLang="cs-CZ" b="0" dirty="0">
                <a:solidFill>
                  <a:schemeClr val="tx1"/>
                </a:solidFill>
                <a:latin typeface="Times New Roman" pitchFamily="18" charset="0"/>
                <a:cs typeface="Times New Roman" pitchFamily="18" charset="0"/>
              </a:rPr>
              <a:t> </a:t>
            </a:r>
          </a:p>
          <a:p>
            <a:pPr eaLnBrk="0" hangingPunct="0">
              <a:buClr>
                <a:srgbClr val="000000"/>
              </a:buClr>
              <a:buSzPct val="100000"/>
              <a:buFont typeface="Times New Roman" pitchFamily="18" charset="0"/>
              <a:buNone/>
            </a:pPr>
            <a:r>
              <a:rPr lang="cs-CZ" altLang="cs-CZ" dirty="0">
                <a:solidFill>
                  <a:schemeClr val="tx1"/>
                </a:solidFill>
                <a:latin typeface="Times New Roman" pitchFamily="18" charset="0"/>
                <a:cs typeface="Times New Roman" pitchFamily="18" charset="0"/>
              </a:rPr>
              <a:t>Jednorázové akce</a:t>
            </a:r>
          </a:p>
          <a:p>
            <a:pPr eaLnBrk="0" hangingPunct="0">
              <a:buClr>
                <a:srgbClr val="000000"/>
              </a:buClr>
              <a:buSzPct val="100000"/>
              <a:buFont typeface="Times New Roman" pitchFamily="18" charset="0"/>
              <a:buNone/>
            </a:pPr>
            <a:r>
              <a:rPr lang="cs-CZ" altLang="cs-CZ" b="0" dirty="0" smtClean="0">
                <a:solidFill>
                  <a:schemeClr val="tx1"/>
                </a:solidFill>
                <a:latin typeface="Times New Roman" pitchFamily="18" charset="0"/>
                <a:cs typeface="Times New Roman" pitchFamily="18" charset="0"/>
              </a:rPr>
              <a:t>130 </a:t>
            </a:r>
            <a:r>
              <a:rPr lang="cs-CZ" altLang="cs-CZ" b="0" dirty="0">
                <a:solidFill>
                  <a:schemeClr val="tx1"/>
                </a:solidFill>
                <a:latin typeface="Times New Roman" pitchFamily="18" charset="0"/>
                <a:cs typeface="Times New Roman" pitchFamily="18" charset="0"/>
              </a:rPr>
              <a:t>rodin 1</a:t>
            </a:r>
            <a:r>
              <a:rPr lang="cs-CZ" altLang="cs-CZ" b="0" dirty="0" smtClean="0">
                <a:solidFill>
                  <a:schemeClr val="tx1"/>
                </a:solidFill>
                <a:latin typeface="Times New Roman" pitchFamily="18" charset="0"/>
                <a:cs typeface="Times New Roman" pitchFamily="18" charset="0"/>
              </a:rPr>
              <a:t>. </a:t>
            </a:r>
            <a:r>
              <a:rPr lang="cs-CZ" altLang="cs-CZ" b="0" dirty="0" err="1" smtClean="0">
                <a:solidFill>
                  <a:schemeClr val="tx1"/>
                </a:solidFill>
                <a:latin typeface="Times New Roman" pitchFamily="18" charset="0"/>
                <a:cs typeface="Times New Roman" pitchFamily="18" charset="0"/>
              </a:rPr>
              <a:t>pol</a:t>
            </a:r>
            <a:r>
              <a:rPr lang="cs-CZ" altLang="cs-CZ" b="0" dirty="0" smtClean="0">
                <a:solidFill>
                  <a:schemeClr val="tx1"/>
                </a:solidFill>
                <a:latin typeface="Times New Roman" pitchFamily="18" charset="0"/>
                <a:cs typeface="Times New Roman" pitchFamily="18" charset="0"/>
              </a:rPr>
              <a:t>/110  </a:t>
            </a:r>
            <a:r>
              <a:rPr lang="cs-CZ" altLang="cs-CZ" b="0" dirty="0">
                <a:solidFill>
                  <a:schemeClr val="tx1"/>
                </a:solidFill>
                <a:latin typeface="Times New Roman" pitchFamily="18" charset="0"/>
                <a:cs typeface="Times New Roman" pitchFamily="18" charset="0"/>
              </a:rPr>
              <a:t>rodin 2</a:t>
            </a:r>
            <a:r>
              <a:rPr lang="cs-CZ" altLang="cs-CZ" b="0" dirty="0" smtClean="0">
                <a:solidFill>
                  <a:schemeClr val="tx1"/>
                </a:solidFill>
                <a:latin typeface="Times New Roman" pitchFamily="18" charset="0"/>
                <a:cs typeface="Times New Roman" pitchFamily="18" charset="0"/>
              </a:rPr>
              <a:t>. </a:t>
            </a:r>
            <a:r>
              <a:rPr lang="cs-CZ" altLang="cs-CZ" b="0" dirty="0" err="1" smtClean="0">
                <a:solidFill>
                  <a:schemeClr val="tx1"/>
                </a:solidFill>
                <a:latin typeface="Times New Roman" pitchFamily="18" charset="0"/>
                <a:cs typeface="Times New Roman" pitchFamily="18" charset="0"/>
              </a:rPr>
              <a:t>pol</a:t>
            </a:r>
            <a:r>
              <a:rPr lang="cs-CZ" altLang="cs-CZ" b="0" dirty="0" smtClean="0">
                <a:solidFill>
                  <a:schemeClr val="tx1"/>
                </a:solidFill>
                <a:latin typeface="Times New Roman" pitchFamily="18" charset="0"/>
                <a:cs typeface="Times New Roman" pitchFamily="18" charset="0"/>
              </a:rPr>
              <a:t> </a:t>
            </a:r>
            <a:r>
              <a:rPr lang="cs-CZ" altLang="cs-CZ" b="0" dirty="0">
                <a:solidFill>
                  <a:schemeClr val="tx1"/>
                </a:solidFill>
                <a:latin typeface="Times New Roman" pitchFamily="18" charset="0"/>
                <a:cs typeface="Times New Roman" pitchFamily="18" charset="0"/>
              </a:rPr>
              <a:t>(</a:t>
            </a:r>
            <a:r>
              <a:rPr lang="cs-CZ" altLang="cs-CZ" b="0" dirty="0" smtClean="0">
                <a:solidFill>
                  <a:schemeClr val="tx1"/>
                </a:solidFill>
                <a:latin typeface="Times New Roman" pitchFamily="18" charset="0"/>
                <a:cs typeface="Times New Roman" pitchFamily="18" charset="0"/>
              </a:rPr>
              <a:t>121 </a:t>
            </a:r>
            <a:r>
              <a:rPr lang="cs-CZ" altLang="cs-CZ" b="0" dirty="0">
                <a:solidFill>
                  <a:schemeClr val="tx1"/>
                </a:solidFill>
                <a:latin typeface="Times New Roman" pitchFamily="18" charset="0"/>
                <a:cs typeface="Times New Roman" pitchFamily="18" charset="0"/>
              </a:rPr>
              <a:t>rodin 1. </a:t>
            </a:r>
            <a:r>
              <a:rPr lang="cs-CZ" altLang="cs-CZ" b="0" dirty="0" smtClean="0">
                <a:solidFill>
                  <a:schemeClr val="tx1"/>
                </a:solidFill>
                <a:latin typeface="Times New Roman" pitchFamily="18" charset="0"/>
                <a:cs typeface="Times New Roman" pitchFamily="18" charset="0"/>
              </a:rPr>
              <a:t>pol. 2017/ 102  </a:t>
            </a:r>
            <a:r>
              <a:rPr lang="cs-CZ" altLang="cs-CZ" b="0" dirty="0">
                <a:solidFill>
                  <a:schemeClr val="tx1"/>
                </a:solidFill>
                <a:latin typeface="Times New Roman" pitchFamily="18" charset="0"/>
                <a:cs typeface="Times New Roman" pitchFamily="18" charset="0"/>
              </a:rPr>
              <a:t>rodin 2. </a:t>
            </a:r>
            <a:r>
              <a:rPr lang="cs-CZ" altLang="cs-CZ" b="0" dirty="0" smtClean="0">
                <a:solidFill>
                  <a:schemeClr val="tx1"/>
                </a:solidFill>
                <a:latin typeface="Times New Roman" pitchFamily="18" charset="0"/>
                <a:cs typeface="Times New Roman" pitchFamily="18" charset="0"/>
              </a:rPr>
              <a:t>pol. 2017) </a:t>
            </a:r>
            <a:r>
              <a:rPr lang="cs-CZ" altLang="cs-CZ" b="0" dirty="0">
                <a:solidFill>
                  <a:schemeClr val="tx1"/>
                </a:solidFill>
                <a:latin typeface="Times New Roman" pitchFamily="18" charset="0"/>
                <a:cs typeface="Times New Roman" pitchFamily="18" charset="0"/>
              </a:rPr>
              <a:t>- součet lze provést jen u menších akcí, které probíhaly v prostorách mateřského centra. Návštěvnost jednorázových akcí větších rozměrů nelze určit – lidé se nezapisují a není vybíráno vstupné.</a:t>
            </a:r>
          </a:p>
          <a:p>
            <a:pPr algn="ctr" eaLnBrk="0" hangingPunct="0">
              <a:buClr>
                <a:srgbClr val="000000"/>
              </a:buClr>
              <a:buSzPct val="100000"/>
              <a:buFont typeface="Times New Roman" pitchFamily="18" charset="0"/>
              <a:buNone/>
            </a:pPr>
            <a:r>
              <a:rPr lang="cs-CZ" altLang="cs-CZ" b="0" dirty="0">
                <a:solidFill>
                  <a:schemeClr val="tx1"/>
                </a:solidFill>
                <a:latin typeface="Times New Roman" pitchFamily="18" charset="0"/>
                <a:cs typeface="Times New Roman" pitchFamily="18" charset="0"/>
              </a:rPr>
              <a:t> </a:t>
            </a:r>
          </a:p>
          <a:p>
            <a:pPr eaLnBrk="0" hangingPunct="0">
              <a:buClr>
                <a:srgbClr val="000000"/>
              </a:buClr>
              <a:buSzPct val="100000"/>
              <a:buFont typeface="Times New Roman" pitchFamily="18" charset="0"/>
              <a:buNone/>
            </a:pPr>
            <a:r>
              <a:rPr lang="cs-CZ" altLang="cs-CZ" sz="1800" u="sng" dirty="0">
                <a:solidFill>
                  <a:schemeClr val="tx1"/>
                </a:solidFill>
                <a:latin typeface="Times New Roman" pitchFamily="18" charset="0"/>
                <a:cs typeface="Times New Roman" pitchFamily="18" charset="0"/>
              </a:rPr>
              <a:t>Celková návštěvnost kroužků a DS- </a:t>
            </a:r>
            <a:r>
              <a:rPr lang="cs-CZ" altLang="cs-CZ" sz="1800" u="sng" dirty="0" smtClean="0">
                <a:solidFill>
                  <a:schemeClr val="tx1"/>
                </a:solidFill>
                <a:latin typeface="Times New Roman" pitchFamily="18" charset="0"/>
                <a:cs typeface="Times New Roman" pitchFamily="18" charset="0"/>
              </a:rPr>
              <a:t>2935 </a:t>
            </a:r>
            <a:r>
              <a:rPr lang="cs-CZ" altLang="cs-CZ" sz="1800" u="sng" dirty="0">
                <a:solidFill>
                  <a:schemeClr val="tx1"/>
                </a:solidFill>
                <a:latin typeface="Times New Roman" pitchFamily="18" charset="0"/>
                <a:cs typeface="Times New Roman" pitchFamily="18" charset="0"/>
              </a:rPr>
              <a:t>rodin </a:t>
            </a:r>
            <a:r>
              <a:rPr lang="cs-CZ" altLang="cs-CZ" sz="1800" u="sng" dirty="0" smtClean="0">
                <a:solidFill>
                  <a:schemeClr val="tx1"/>
                </a:solidFill>
                <a:latin typeface="Times New Roman" pitchFamily="18" charset="0"/>
                <a:cs typeface="Times New Roman" pitchFamily="18" charset="0"/>
              </a:rPr>
              <a:t>(2542 </a:t>
            </a:r>
            <a:r>
              <a:rPr lang="cs-CZ" altLang="cs-CZ" sz="1800" u="sng" dirty="0">
                <a:solidFill>
                  <a:schemeClr val="tx1"/>
                </a:solidFill>
                <a:latin typeface="Times New Roman" pitchFamily="18" charset="0"/>
                <a:cs typeface="Times New Roman" pitchFamily="18" charset="0"/>
              </a:rPr>
              <a:t>rodin v r. </a:t>
            </a:r>
            <a:r>
              <a:rPr lang="cs-CZ" altLang="cs-CZ" sz="1800" u="sng" dirty="0" smtClean="0">
                <a:solidFill>
                  <a:schemeClr val="tx1"/>
                </a:solidFill>
                <a:latin typeface="Times New Roman" pitchFamily="18" charset="0"/>
                <a:cs typeface="Times New Roman" pitchFamily="18" charset="0"/>
              </a:rPr>
              <a:t>2017)</a:t>
            </a:r>
            <a:endParaRPr lang="cs-CZ" altLang="cs-CZ" sz="1800" u="sng" dirty="0">
              <a:solidFill>
                <a:schemeClr val="tx1"/>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sz="1800" u="sng" dirty="0">
                <a:solidFill>
                  <a:schemeClr val="tx1"/>
                </a:solidFill>
                <a:latin typeface="Times New Roman" pitchFamily="18" charset="0"/>
                <a:cs typeface="Times New Roman" pitchFamily="18" charset="0"/>
              </a:rPr>
              <a:t>Celková návštěvnost herny - </a:t>
            </a:r>
            <a:r>
              <a:rPr lang="cs-CZ" altLang="cs-CZ" sz="1800" u="sng" dirty="0" smtClean="0">
                <a:solidFill>
                  <a:schemeClr val="tx1"/>
                </a:solidFill>
                <a:latin typeface="Times New Roman" pitchFamily="18" charset="0"/>
                <a:cs typeface="Times New Roman" pitchFamily="18" charset="0"/>
              </a:rPr>
              <a:t>508 </a:t>
            </a:r>
            <a:r>
              <a:rPr lang="cs-CZ" altLang="cs-CZ" sz="1800" u="sng" dirty="0">
                <a:solidFill>
                  <a:schemeClr val="tx1"/>
                </a:solidFill>
                <a:latin typeface="Times New Roman" pitchFamily="18" charset="0"/>
                <a:cs typeface="Times New Roman" pitchFamily="18" charset="0"/>
              </a:rPr>
              <a:t>rodin </a:t>
            </a:r>
            <a:r>
              <a:rPr lang="cs-CZ" altLang="cs-CZ" sz="1800" u="sng" dirty="0" smtClean="0">
                <a:solidFill>
                  <a:schemeClr val="tx1"/>
                </a:solidFill>
                <a:latin typeface="Times New Roman" pitchFamily="18" charset="0"/>
                <a:cs typeface="Times New Roman" pitchFamily="18" charset="0"/>
              </a:rPr>
              <a:t>(530 </a:t>
            </a:r>
            <a:r>
              <a:rPr lang="cs-CZ" altLang="cs-CZ" sz="1800" u="sng" dirty="0">
                <a:solidFill>
                  <a:schemeClr val="tx1"/>
                </a:solidFill>
                <a:latin typeface="Times New Roman" pitchFamily="18" charset="0"/>
                <a:cs typeface="Times New Roman" pitchFamily="18" charset="0"/>
              </a:rPr>
              <a:t>rodin v r. </a:t>
            </a:r>
            <a:r>
              <a:rPr lang="cs-CZ" altLang="cs-CZ" sz="1800" u="sng" dirty="0" smtClean="0">
                <a:solidFill>
                  <a:schemeClr val="tx1"/>
                </a:solidFill>
                <a:latin typeface="Times New Roman" pitchFamily="18" charset="0"/>
                <a:cs typeface="Times New Roman" pitchFamily="18" charset="0"/>
              </a:rPr>
              <a:t>2017)</a:t>
            </a:r>
            <a:endParaRPr lang="cs-CZ" altLang="cs-CZ" sz="1800" u="sng" dirty="0">
              <a:solidFill>
                <a:schemeClr val="tx1"/>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sz="1800" u="sng" dirty="0">
                <a:solidFill>
                  <a:schemeClr val="tx1"/>
                </a:solidFill>
                <a:latin typeface="Times New Roman" pitchFamily="18" charset="0"/>
                <a:cs typeface="Times New Roman" pitchFamily="18" charset="0"/>
              </a:rPr>
              <a:t>Celková návštěvnost jednorázových akcí -  </a:t>
            </a:r>
            <a:r>
              <a:rPr lang="cs-CZ" altLang="cs-CZ" sz="1800" u="sng" dirty="0" smtClean="0">
                <a:solidFill>
                  <a:schemeClr val="tx1"/>
                </a:solidFill>
                <a:latin typeface="Times New Roman" pitchFamily="18" charset="0"/>
                <a:cs typeface="Times New Roman" pitchFamily="18" charset="0"/>
              </a:rPr>
              <a:t>240  (223 rodin </a:t>
            </a:r>
            <a:r>
              <a:rPr lang="cs-CZ" altLang="cs-CZ" sz="1800" u="sng" dirty="0">
                <a:solidFill>
                  <a:schemeClr val="tx1"/>
                </a:solidFill>
                <a:latin typeface="Times New Roman" pitchFamily="18" charset="0"/>
                <a:cs typeface="Times New Roman" pitchFamily="18" charset="0"/>
              </a:rPr>
              <a:t>v r. </a:t>
            </a:r>
            <a:r>
              <a:rPr lang="cs-CZ" altLang="cs-CZ" sz="1800" u="sng" dirty="0" smtClean="0">
                <a:solidFill>
                  <a:schemeClr val="tx1"/>
                </a:solidFill>
                <a:latin typeface="Times New Roman" pitchFamily="18" charset="0"/>
                <a:cs typeface="Times New Roman" pitchFamily="18" charset="0"/>
              </a:rPr>
              <a:t>2017)</a:t>
            </a:r>
            <a:endParaRPr lang="cs-CZ" altLang="cs-CZ" sz="1800" u="sng" dirty="0">
              <a:solidFill>
                <a:schemeClr val="tx1"/>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sz="1800" u="sng" dirty="0">
                <a:solidFill>
                  <a:schemeClr val="tx1"/>
                </a:solidFill>
                <a:latin typeface="Times New Roman" pitchFamily="18" charset="0"/>
                <a:cs typeface="Times New Roman" pitchFamily="18" charset="0"/>
              </a:rPr>
              <a:t>Celková návštěvnost </a:t>
            </a:r>
            <a:r>
              <a:rPr lang="cs-CZ" altLang="cs-CZ" sz="1800" u="sng" dirty="0" err="1">
                <a:solidFill>
                  <a:schemeClr val="tx1"/>
                </a:solidFill>
                <a:latin typeface="Times New Roman" pitchFamily="18" charset="0"/>
                <a:cs typeface="Times New Roman" pitchFamily="18" charset="0"/>
              </a:rPr>
              <a:t>MC</a:t>
            </a:r>
            <a:r>
              <a:rPr lang="cs-CZ" altLang="cs-CZ" sz="1800" u="sng" dirty="0">
                <a:solidFill>
                  <a:schemeClr val="tx1"/>
                </a:solidFill>
                <a:latin typeface="Times New Roman" pitchFamily="18" charset="0"/>
                <a:cs typeface="Times New Roman" pitchFamily="18" charset="0"/>
              </a:rPr>
              <a:t> a akcí pořádaných </a:t>
            </a:r>
            <a:r>
              <a:rPr lang="cs-CZ" altLang="cs-CZ" sz="1800" u="sng" dirty="0" err="1">
                <a:solidFill>
                  <a:schemeClr val="tx1"/>
                </a:solidFill>
                <a:latin typeface="Times New Roman" pitchFamily="18" charset="0"/>
                <a:cs typeface="Times New Roman" pitchFamily="18" charset="0"/>
              </a:rPr>
              <a:t>MC</a:t>
            </a:r>
            <a:r>
              <a:rPr lang="cs-CZ" altLang="cs-CZ" sz="1800" u="sng" dirty="0">
                <a:solidFill>
                  <a:schemeClr val="tx1"/>
                </a:solidFill>
                <a:latin typeface="Times New Roman" pitchFamily="18" charset="0"/>
                <a:cs typeface="Times New Roman" pitchFamily="18" charset="0"/>
              </a:rPr>
              <a:t> v roce </a:t>
            </a:r>
            <a:r>
              <a:rPr lang="cs-CZ" altLang="cs-CZ" sz="1800" u="sng" dirty="0" smtClean="0">
                <a:solidFill>
                  <a:schemeClr val="tx1"/>
                </a:solidFill>
                <a:latin typeface="Times New Roman" pitchFamily="18" charset="0"/>
                <a:cs typeface="Times New Roman" pitchFamily="18" charset="0"/>
              </a:rPr>
              <a:t>2018 </a:t>
            </a:r>
            <a:r>
              <a:rPr lang="cs-CZ" altLang="cs-CZ" sz="1800" u="sng" dirty="0">
                <a:solidFill>
                  <a:schemeClr val="tx1"/>
                </a:solidFill>
                <a:latin typeface="Times New Roman" pitchFamily="18" charset="0"/>
                <a:cs typeface="Times New Roman" pitchFamily="18" charset="0"/>
              </a:rPr>
              <a:t>-  </a:t>
            </a:r>
            <a:r>
              <a:rPr lang="cs-CZ" altLang="cs-CZ" sz="1800" u="sng" dirty="0" smtClean="0">
                <a:solidFill>
                  <a:schemeClr val="tx1"/>
                </a:solidFill>
                <a:latin typeface="Times New Roman" pitchFamily="18" charset="0"/>
                <a:cs typeface="Times New Roman" pitchFamily="18" charset="0"/>
              </a:rPr>
              <a:t>3683 </a:t>
            </a:r>
            <a:r>
              <a:rPr lang="cs-CZ" altLang="cs-CZ" sz="1800" u="sng" dirty="0">
                <a:solidFill>
                  <a:schemeClr val="tx1"/>
                </a:solidFill>
                <a:latin typeface="Times New Roman" pitchFamily="18" charset="0"/>
                <a:cs typeface="Times New Roman" pitchFamily="18" charset="0"/>
              </a:rPr>
              <a:t>rodin </a:t>
            </a:r>
            <a:r>
              <a:rPr lang="cs-CZ" altLang="cs-CZ" sz="1800" u="sng" dirty="0" smtClean="0">
                <a:solidFill>
                  <a:schemeClr val="tx1"/>
                </a:solidFill>
                <a:latin typeface="Times New Roman" pitchFamily="18" charset="0"/>
                <a:cs typeface="Times New Roman" pitchFamily="18" charset="0"/>
              </a:rPr>
              <a:t>(3312 </a:t>
            </a:r>
            <a:r>
              <a:rPr lang="cs-CZ" altLang="cs-CZ" sz="1800" u="sng" dirty="0">
                <a:solidFill>
                  <a:schemeClr val="tx1"/>
                </a:solidFill>
                <a:latin typeface="Times New Roman" pitchFamily="18" charset="0"/>
                <a:cs typeface="Times New Roman" pitchFamily="18" charset="0"/>
              </a:rPr>
              <a:t>rodin  v  r</a:t>
            </a:r>
            <a:r>
              <a:rPr lang="cs-CZ" altLang="cs-CZ" u="sng" dirty="0">
                <a:solidFill>
                  <a:schemeClr val="tx1"/>
                </a:solidFill>
                <a:latin typeface="Times New Roman" pitchFamily="18" charset="0"/>
                <a:cs typeface="Times New Roman" pitchFamily="18" charset="0"/>
              </a:rPr>
              <a:t>. </a:t>
            </a:r>
            <a:r>
              <a:rPr lang="cs-CZ" altLang="cs-CZ" u="sng" dirty="0" smtClean="0">
                <a:solidFill>
                  <a:schemeClr val="tx1"/>
                </a:solidFill>
                <a:latin typeface="Times New Roman" pitchFamily="18" charset="0"/>
                <a:cs typeface="Times New Roman" pitchFamily="18" charset="0"/>
              </a:rPr>
              <a:t>2017</a:t>
            </a:r>
            <a:r>
              <a:rPr lang="cs-CZ" altLang="cs-CZ" b="0" dirty="0" smtClean="0">
                <a:solidFill>
                  <a:schemeClr val="tx1"/>
                </a:solidFill>
                <a:latin typeface="Times New Roman" pitchFamily="18" charset="0"/>
                <a:cs typeface="Times New Roman" pitchFamily="18" charset="0"/>
              </a:rPr>
              <a:t>)</a:t>
            </a:r>
            <a:endParaRPr lang="cs-CZ" altLang="cs-CZ" b="0" dirty="0">
              <a:solidFill>
                <a:schemeClr val="tx1"/>
              </a:solidFill>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38100" y="965200"/>
            <a:ext cx="9664700"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460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u="sng" dirty="0">
                <a:solidFill>
                  <a:srgbClr val="000000"/>
                </a:solidFill>
                <a:latin typeface="Times New Roman" pitchFamily="18" charset="0"/>
              </a:rPr>
              <a:t>NÁVŠTĚVNOST V ROCE </a:t>
            </a:r>
            <a:r>
              <a:rPr lang="cs-CZ" altLang="cs-CZ" sz="2400" b="0" u="sng" dirty="0" smtClean="0">
                <a:solidFill>
                  <a:srgbClr val="000000"/>
                </a:solidFill>
                <a:latin typeface="Times New Roman" pitchFamily="18" charset="0"/>
              </a:rPr>
              <a:t>2018</a:t>
            </a:r>
            <a:endParaRPr lang="cs-CZ" altLang="cs-CZ" sz="2400" b="0" u="sng" dirty="0">
              <a:solidFill>
                <a:srgbClr val="000000"/>
              </a:solidFill>
              <a:latin typeface="Times New Roman" pitchFamily="18" charset="0"/>
            </a:endParaRPr>
          </a:p>
        </p:txBody>
      </p:sp>
      <p:sp>
        <p:nvSpPr>
          <p:cNvPr id="15363" name="Obdélník 1"/>
          <p:cNvSpPr>
            <a:spLocks noChangeArrowheads="1"/>
          </p:cNvSpPr>
          <p:nvPr/>
        </p:nvSpPr>
        <p:spPr bwMode="auto">
          <a:xfrm>
            <a:off x="1636713" y="1484313"/>
            <a:ext cx="712946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buClr>
                <a:srgbClr val="000000"/>
              </a:buClr>
              <a:buSzPct val="100000"/>
              <a:buFont typeface="Times New Roman" pitchFamily="18" charset="0"/>
              <a:buNone/>
            </a:pPr>
            <a:r>
              <a:rPr lang="cs-CZ" altLang="cs-CZ" u="sng" dirty="0">
                <a:solidFill>
                  <a:schemeClr val="tx1"/>
                </a:solidFill>
                <a:latin typeface="Times New Roman" pitchFamily="18" charset="0"/>
                <a:cs typeface="Times New Roman" pitchFamily="18" charset="0"/>
              </a:rPr>
              <a:t>Celková návštěvnost kroužků a DS- </a:t>
            </a:r>
            <a:r>
              <a:rPr lang="cs-CZ" altLang="cs-CZ" u="sng" dirty="0" smtClean="0">
                <a:solidFill>
                  <a:schemeClr val="tx1"/>
                </a:solidFill>
                <a:latin typeface="Times New Roman" pitchFamily="18" charset="0"/>
                <a:cs typeface="Times New Roman" pitchFamily="18" charset="0"/>
              </a:rPr>
              <a:t>2935 </a:t>
            </a:r>
            <a:r>
              <a:rPr lang="cs-CZ" altLang="cs-CZ" u="sng" dirty="0">
                <a:solidFill>
                  <a:schemeClr val="tx1"/>
                </a:solidFill>
                <a:latin typeface="Times New Roman" pitchFamily="18" charset="0"/>
                <a:cs typeface="Times New Roman" pitchFamily="18" charset="0"/>
              </a:rPr>
              <a:t>rodin </a:t>
            </a:r>
            <a:r>
              <a:rPr lang="cs-CZ" altLang="cs-CZ" u="sng" dirty="0" smtClean="0">
                <a:solidFill>
                  <a:schemeClr val="tx1"/>
                </a:solidFill>
                <a:latin typeface="Times New Roman" pitchFamily="18" charset="0"/>
                <a:cs typeface="Times New Roman" pitchFamily="18" charset="0"/>
              </a:rPr>
              <a:t>(2542 </a:t>
            </a:r>
            <a:r>
              <a:rPr lang="cs-CZ" altLang="cs-CZ" u="sng" dirty="0">
                <a:solidFill>
                  <a:schemeClr val="tx1"/>
                </a:solidFill>
                <a:latin typeface="Times New Roman" pitchFamily="18" charset="0"/>
                <a:cs typeface="Times New Roman" pitchFamily="18" charset="0"/>
              </a:rPr>
              <a:t>rodin v r. </a:t>
            </a:r>
            <a:r>
              <a:rPr lang="cs-CZ" altLang="cs-CZ" u="sng" dirty="0" smtClean="0">
                <a:solidFill>
                  <a:schemeClr val="tx1"/>
                </a:solidFill>
                <a:latin typeface="Times New Roman" pitchFamily="18" charset="0"/>
                <a:cs typeface="Times New Roman" pitchFamily="18" charset="0"/>
              </a:rPr>
              <a:t>2017)</a:t>
            </a:r>
            <a:endParaRPr lang="cs-CZ" altLang="cs-CZ" u="sng" dirty="0">
              <a:solidFill>
                <a:schemeClr val="tx1"/>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u="sng" dirty="0">
                <a:solidFill>
                  <a:schemeClr val="tx1"/>
                </a:solidFill>
                <a:latin typeface="Times New Roman" pitchFamily="18" charset="0"/>
                <a:cs typeface="Times New Roman" pitchFamily="18" charset="0"/>
              </a:rPr>
              <a:t>Celková návštěvnost herny </a:t>
            </a:r>
            <a:r>
              <a:rPr lang="cs-CZ" altLang="cs-CZ" u="sng" dirty="0" smtClean="0">
                <a:solidFill>
                  <a:schemeClr val="tx1"/>
                </a:solidFill>
                <a:latin typeface="Times New Roman" pitchFamily="18" charset="0"/>
                <a:cs typeface="Times New Roman" pitchFamily="18" charset="0"/>
              </a:rPr>
              <a:t>– 508 rodin (530  </a:t>
            </a:r>
            <a:r>
              <a:rPr lang="cs-CZ" altLang="cs-CZ" u="sng" dirty="0">
                <a:solidFill>
                  <a:schemeClr val="tx1"/>
                </a:solidFill>
                <a:latin typeface="Times New Roman" pitchFamily="18" charset="0"/>
                <a:cs typeface="Times New Roman" pitchFamily="18" charset="0"/>
              </a:rPr>
              <a:t>rodin v r. </a:t>
            </a:r>
            <a:r>
              <a:rPr lang="cs-CZ" altLang="cs-CZ" u="sng" dirty="0" smtClean="0">
                <a:solidFill>
                  <a:schemeClr val="tx1"/>
                </a:solidFill>
                <a:latin typeface="Times New Roman" pitchFamily="18" charset="0"/>
                <a:cs typeface="Times New Roman" pitchFamily="18" charset="0"/>
              </a:rPr>
              <a:t>2017)</a:t>
            </a:r>
            <a:endParaRPr lang="cs-CZ" altLang="cs-CZ" u="sng" dirty="0">
              <a:solidFill>
                <a:schemeClr val="tx1"/>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u="sng" dirty="0">
                <a:solidFill>
                  <a:schemeClr val="tx1"/>
                </a:solidFill>
                <a:latin typeface="Times New Roman" pitchFamily="18" charset="0"/>
                <a:cs typeface="Times New Roman" pitchFamily="18" charset="0"/>
              </a:rPr>
              <a:t>Celková návštěvnost jednorázových akcí -  </a:t>
            </a:r>
            <a:r>
              <a:rPr lang="cs-CZ" altLang="cs-CZ" u="sng" dirty="0" smtClean="0">
                <a:solidFill>
                  <a:schemeClr val="tx1"/>
                </a:solidFill>
                <a:latin typeface="Times New Roman" pitchFamily="18" charset="0"/>
                <a:cs typeface="Times New Roman" pitchFamily="18" charset="0"/>
              </a:rPr>
              <a:t>240  (223 </a:t>
            </a:r>
            <a:r>
              <a:rPr lang="cs-CZ" altLang="cs-CZ" u="sng" dirty="0">
                <a:solidFill>
                  <a:schemeClr val="tx1"/>
                </a:solidFill>
                <a:latin typeface="Times New Roman" pitchFamily="18" charset="0"/>
                <a:cs typeface="Times New Roman" pitchFamily="18" charset="0"/>
              </a:rPr>
              <a:t>rodin v r. </a:t>
            </a:r>
            <a:r>
              <a:rPr lang="cs-CZ" altLang="cs-CZ" u="sng" dirty="0" smtClean="0">
                <a:solidFill>
                  <a:schemeClr val="tx1"/>
                </a:solidFill>
                <a:latin typeface="Times New Roman" pitchFamily="18" charset="0"/>
                <a:cs typeface="Times New Roman" pitchFamily="18" charset="0"/>
              </a:rPr>
              <a:t>2017)</a:t>
            </a:r>
            <a:endParaRPr lang="cs-CZ" altLang="cs-CZ" u="sng" dirty="0">
              <a:solidFill>
                <a:schemeClr val="tx1"/>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u="sng" dirty="0">
                <a:solidFill>
                  <a:schemeClr val="tx1"/>
                </a:solidFill>
                <a:latin typeface="Times New Roman" pitchFamily="18" charset="0"/>
                <a:cs typeface="Times New Roman" pitchFamily="18" charset="0"/>
              </a:rPr>
              <a:t>Celková návštěvnost </a:t>
            </a:r>
            <a:r>
              <a:rPr lang="cs-CZ" altLang="cs-CZ" u="sng" dirty="0" err="1">
                <a:solidFill>
                  <a:schemeClr val="tx1"/>
                </a:solidFill>
                <a:latin typeface="Times New Roman" pitchFamily="18" charset="0"/>
                <a:cs typeface="Times New Roman" pitchFamily="18" charset="0"/>
              </a:rPr>
              <a:t>MC</a:t>
            </a:r>
            <a:r>
              <a:rPr lang="cs-CZ" altLang="cs-CZ" u="sng" dirty="0">
                <a:solidFill>
                  <a:schemeClr val="tx1"/>
                </a:solidFill>
                <a:latin typeface="Times New Roman" pitchFamily="18" charset="0"/>
                <a:cs typeface="Times New Roman" pitchFamily="18" charset="0"/>
              </a:rPr>
              <a:t> a akcí pořádaných </a:t>
            </a:r>
            <a:r>
              <a:rPr lang="cs-CZ" altLang="cs-CZ" u="sng" dirty="0" err="1">
                <a:solidFill>
                  <a:schemeClr val="tx1"/>
                </a:solidFill>
                <a:latin typeface="Times New Roman" pitchFamily="18" charset="0"/>
                <a:cs typeface="Times New Roman" pitchFamily="18" charset="0"/>
              </a:rPr>
              <a:t>MC</a:t>
            </a:r>
            <a:r>
              <a:rPr lang="cs-CZ" altLang="cs-CZ" u="sng" dirty="0">
                <a:solidFill>
                  <a:schemeClr val="tx1"/>
                </a:solidFill>
                <a:latin typeface="Times New Roman" pitchFamily="18" charset="0"/>
                <a:cs typeface="Times New Roman" pitchFamily="18" charset="0"/>
              </a:rPr>
              <a:t> v roce </a:t>
            </a:r>
            <a:r>
              <a:rPr lang="cs-CZ" altLang="cs-CZ" u="sng" dirty="0" smtClean="0">
                <a:solidFill>
                  <a:schemeClr val="tx1"/>
                </a:solidFill>
                <a:latin typeface="Times New Roman" pitchFamily="18" charset="0"/>
                <a:cs typeface="Times New Roman" pitchFamily="18" charset="0"/>
              </a:rPr>
              <a:t>2018 </a:t>
            </a:r>
            <a:r>
              <a:rPr lang="cs-CZ" altLang="cs-CZ" u="sng" dirty="0">
                <a:solidFill>
                  <a:schemeClr val="tx1"/>
                </a:solidFill>
                <a:latin typeface="Times New Roman" pitchFamily="18" charset="0"/>
                <a:cs typeface="Times New Roman" pitchFamily="18" charset="0"/>
              </a:rPr>
              <a:t>-  </a:t>
            </a:r>
            <a:r>
              <a:rPr lang="cs-CZ" altLang="cs-CZ" u="sng" dirty="0" smtClean="0">
                <a:solidFill>
                  <a:schemeClr val="tx1"/>
                </a:solidFill>
                <a:latin typeface="Times New Roman" pitchFamily="18" charset="0"/>
                <a:cs typeface="Times New Roman" pitchFamily="18" charset="0"/>
              </a:rPr>
              <a:t>3683 </a:t>
            </a:r>
            <a:r>
              <a:rPr lang="cs-CZ" altLang="cs-CZ" u="sng" dirty="0">
                <a:solidFill>
                  <a:schemeClr val="tx1"/>
                </a:solidFill>
                <a:latin typeface="Times New Roman" pitchFamily="18" charset="0"/>
                <a:cs typeface="Times New Roman" pitchFamily="18" charset="0"/>
              </a:rPr>
              <a:t>rodin </a:t>
            </a:r>
            <a:r>
              <a:rPr lang="cs-CZ" altLang="cs-CZ" u="sng" dirty="0" smtClean="0">
                <a:solidFill>
                  <a:schemeClr val="tx1"/>
                </a:solidFill>
                <a:latin typeface="Times New Roman" pitchFamily="18" charset="0"/>
                <a:cs typeface="Times New Roman" pitchFamily="18" charset="0"/>
              </a:rPr>
              <a:t>(3312 </a:t>
            </a:r>
            <a:r>
              <a:rPr lang="cs-CZ" altLang="cs-CZ" u="sng" dirty="0">
                <a:solidFill>
                  <a:schemeClr val="tx1"/>
                </a:solidFill>
                <a:latin typeface="Times New Roman" pitchFamily="18" charset="0"/>
                <a:cs typeface="Times New Roman" pitchFamily="18" charset="0"/>
              </a:rPr>
              <a:t>rodin  v  r. </a:t>
            </a:r>
            <a:r>
              <a:rPr lang="cs-CZ" altLang="cs-CZ" u="sng" dirty="0" smtClean="0">
                <a:solidFill>
                  <a:schemeClr val="tx1"/>
                </a:solidFill>
                <a:latin typeface="Times New Roman" pitchFamily="18" charset="0"/>
                <a:cs typeface="Times New Roman" pitchFamily="18" charset="0"/>
              </a:rPr>
              <a:t>2017</a:t>
            </a:r>
            <a:r>
              <a:rPr lang="cs-CZ" altLang="cs-CZ" b="0" dirty="0" smtClean="0">
                <a:solidFill>
                  <a:schemeClr val="tx1"/>
                </a:solidFill>
                <a:latin typeface="Times New Roman" pitchFamily="18" charset="0"/>
                <a:cs typeface="Times New Roman" pitchFamily="18" charset="0"/>
              </a:rPr>
              <a:t>)</a:t>
            </a:r>
            <a:endParaRPr lang="cs-CZ" altLang="cs-CZ" b="0" dirty="0">
              <a:solidFill>
                <a:schemeClr val="tx1"/>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2A1E51E1-BA73-439D-AFFC-0306F19A18D1}" type="slidenum">
              <a:rPr lang="de-DE" altLang="cs-CZ" sz="1100" b="0">
                <a:solidFill>
                  <a:srgbClr val="000000"/>
                </a:solidFill>
                <a:latin typeface="Times New Roman" pitchFamily="18" charset="0"/>
              </a:rPr>
              <a:pPr eaLnBrk="1">
                <a:lnSpc>
                  <a:spcPct val="90000"/>
                </a:lnSpc>
              </a:pPr>
              <a:t>14</a:t>
            </a:fld>
            <a:endParaRPr lang="de-DE" altLang="cs-CZ" sz="1100" b="0">
              <a:solidFill>
                <a:srgbClr val="000000"/>
              </a:solidFill>
              <a:latin typeface="Times New Roman" pitchFamily="18" charset="0"/>
            </a:endParaRPr>
          </a:p>
        </p:txBody>
      </p:sp>
      <p:sp>
        <p:nvSpPr>
          <p:cNvPr id="17411" name="Text Box 2"/>
          <p:cNvSpPr txBox="1">
            <a:spLocks noChangeArrowheads="1"/>
          </p:cNvSpPr>
          <p:nvPr/>
        </p:nvSpPr>
        <p:spPr bwMode="auto">
          <a:xfrm>
            <a:off x="341313" y="927100"/>
            <a:ext cx="9328150" cy="511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109800" rIns="72000" bIns="72000">
            <a:spAutoFit/>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u="sng">
                <a:solidFill>
                  <a:srgbClr val="000000"/>
                </a:solidFill>
                <a:latin typeface="Times New Roman" pitchFamily="18" charset="0"/>
              </a:rPr>
              <a:t>POČET ČLENŮ</a:t>
            </a:r>
          </a:p>
        </p:txBody>
      </p:sp>
      <p:sp>
        <p:nvSpPr>
          <p:cNvPr id="17412" name="Text Box 3"/>
          <p:cNvSpPr txBox="1">
            <a:spLocks noChangeArrowheads="1"/>
          </p:cNvSpPr>
          <p:nvPr/>
        </p:nvSpPr>
        <p:spPr bwMode="auto">
          <a:xfrm>
            <a:off x="269304" y="1182687"/>
            <a:ext cx="9630345" cy="52022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7344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endParaRPr lang="cs-CZ" altLang="cs-CZ" sz="1400" b="0" i="1" dirty="0">
              <a:solidFill>
                <a:srgbClr val="000000"/>
              </a:solidFill>
              <a:latin typeface="Times New Roman" pitchFamily="18" charset="0"/>
            </a:endParaRPr>
          </a:p>
          <a:p>
            <a:pPr algn="ctr" eaLnBrk="1">
              <a:lnSpc>
                <a:spcPct val="90000"/>
              </a:lnSpc>
            </a:pPr>
            <a:r>
              <a:rPr lang="cs-CZ" altLang="cs-CZ" b="0" dirty="0">
                <a:solidFill>
                  <a:srgbClr val="000000"/>
                </a:solidFill>
                <a:latin typeface="Times New Roman" pitchFamily="18" charset="0"/>
              </a:rPr>
              <a:t>Počet členů mateřského centra byl v roce </a:t>
            </a:r>
            <a:r>
              <a:rPr lang="cs-CZ" altLang="cs-CZ" b="0" dirty="0" smtClean="0">
                <a:solidFill>
                  <a:srgbClr val="000000"/>
                </a:solidFill>
                <a:latin typeface="Times New Roman" pitchFamily="18" charset="0"/>
              </a:rPr>
              <a:t>2018 31 </a:t>
            </a:r>
            <a:r>
              <a:rPr lang="cs-CZ" altLang="cs-CZ" b="0" dirty="0">
                <a:solidFill>
                  <a:srgbClr val="000000"/>
                </a:solidFill>
                <a:latin typeface="Times New Roman" pitchFamily="18" charset="0"/>
              </a:rPr>
              <a:t>členů. </a:t>
            </a:r>
            <a:r>
              <a:rPr lang="cs-CZ" altLang="cs-CZ" sz="1400" b="0" dirty="0">
                <a:solidFill>
                  <a:schemeClr val="bg1"/>
                </a:solidFill>
                <a:latin typeface="Times New Roman" pitchFamily="18" charset="0"/>
                <a:cs typeface="Times New Roman" pitchFamily="18" charset="0"/>
              </a:rPr>
              <a:t>graf níže, v roce 2011 došlo k rapidnímu úbytku členů, což bylo dáno </a:t>
            </a:r>
            <a:r>
              <a:rPr lang="cs-CZ" altLang="cs-CZ" dirty="0">
                <a:solidFill>
                  <a:schemeClr val="bg1"/>
                </a:solidFill>
              </a:rPr>
              <a:t>zrušením finančních výhod členům. Od té doby se počet členů pohybuje </a:t>
            </a:r>
            <a:r>
              <a:rPr lang="cs-CZ" altLang="cs-CZ" dirty="0" err="1" smtClean="0">
                <a:solidFill>
                  <a:schemeClr val="bg1"/>
                </a:solidFill>
              </a:rPr>
              <a:t>na</a:t>
            </a:r>
            <a:r>
              <a:rPr lang="cs-CZ" altLang="cs-CZ" sz="2400" b="0" u="sng" dirty="0" err="1" smtClean="0">
                <a:solidFill>
                  <a:srgbClr val="000000"/>
                </a:solidFill>
                <a:latin typeface="Times New Roman" pitchFamily="18" charset="0"/>
                <a:cs typeface="Times New Roman" pitchFamily="18" charset="0"/>
              </a:rPr>
              <a:t>SPOLUPRÁCE</a:t>
            </a:r>
            <a:r>
              <a:rPr lang="cs-CZ" altLang="cs-CZ" sz="2400" b="0" u="sng" dirty="0" smtClean="0">
                <a:solidFill>
                  <a:srgbClr val="000000"/>
                </a:solidFill>
                <a:latin typeface="Times New Roman" pitchFamily="18" charset="0"/>
                <a:cs typeface="Times New Roman" pitchFamily="18" charset="0"/>
              </a:rPr>
              <a:t> </a:t>
            </a:r>
            <a:r>
              <a:rPr lang="cs-CZ" altLang="cs-CZ" sz="2400" b="0" u="sng" dirty="0">
                <a:solidFill>
                  <a:srgbClr val="000000"/>
                </a:solidFill>
                <a:latin typeface="Times New Roman" pitchFamily="18" charset="0"/>
                <a:cs typeface="Times New Roman" pitchFamily="18" charset="0"/>
              </a:rPr>
              <a:t>A PROPAGACE</a:t>
            </a:r>
            <a:endParaRPr lang="cs-CZ" altLang="cs-CZ" sz="2400" b="0" dirty="0">
              <a:solidFill>
                <a:schemeClr val="tx1"/>
              </a:solidFill>
              <a:latin typeface="Times New Roman" pitchFamily="18" charset="0"/>
              <a:cs typeface="Times New Roman" pitchFamily="18" charset="0"/>
            </a:endParaRPr>
          </a:p>
          <a:p>
            <a:pPr algn="just">
              <a:lnSpc>
                <a:spcPct val="100000"/>
              </a:lnSpc>
            </a:pPr>
            <a:endParaRPr lang="cs-CZ" altLang="cs-CZ" b="0" dirty="0">
              <a:solidFill>
                <a:srgbClr val="000000"/>
              </a:solidFill>
              <a:latin typeface="Times New Roman" pitchFamily="18" charset="0"/>
              <a:cs typeface="Times New Roman" pitchFamily="18" charset="0"/>
            </a:endParaRPr>
          </a:p>
          <a:p>
            <a:pPr algn="just">
              <a:lnSpc>
                <a:spcPct val="100000"/>
              </a:lnSpc>
            </a:pPr>
            <a:r>
              <a:rPr lang="cs-CZ" altLang="cs-CZ" b="0" dirty="0">
                <a:solidFill>
                  <a:srgbClr val="000000"/>
                </a:solidFill>
                <a:latin typeface="Times New Roman" pitchFamily="18" charset="0"/>
                <a:cs typeface="Times New Roman" pitchFamily="18" charset="0"/>
              </a:rPr>
              <a:t>Naše mateřské centrum prezentuje svou činnost na veřejnosti pomocí webových stránek,  místního a regionálního tisku (Jílovské noviny, Větrník, Náš region atd.), na městských vývěskách, v obchodech (Kolář, lékárna p. Bártové, MŠ Pod Školkou), vlastních nástěnkách a pravidelným zasíláním informačních mailů členům a příznivcům </a:t>
            </a:r>
            <a:r>
              <a:rPr lang="cs-CZ" altLang="cs-CZ" dirty="0" err="1">
                <a:solidFill>
                  <a:schemeClr val="tx1"/>
                </a:solidFill>
              </a:rPr>
              <a:t>MC</a:t>
            </a:r>
            <a:r>
              <a:rPr lang="cs-CZ" altLang="cs-CZ" b="0" dirty="0">
                <a:solidFill>
                  <a:srgbClr val="000000"/>
                </a:solidFill>
                <a:latin typeface="Times New Roman" pitchFamily="18" charset="0"/>
                <a:cs typeface="Times New Roman" pitchFamily="18" charset="0"/>
              </a:rPr>
              <a:t> (</a:t>
            </a:r>
            <a:r>
              <a:rPr lang="cs-CZ" altLang="cs-CZ" b="0" dirty="0" smtClean="0">
                <a:solidFill>
                  <a:srgbClr val="000000"/>
                </a:solidFill>
                <a:latin typeface="Times New Roman" pitchFamily="18" charset="0"/>
                <a:cs typeface="Times New Roman" pitchFamily="18" charset="0"/>
              </a:rPr>
              <a:t>cca 70 lidí</a:t>
            </a:r>
            <a:r>
              <a:rPr lang="cs-CZ" altLang="cs-CZ" b="0" dirty="0">
                <a:solidFill>
                  <a:srgbClr val="000000"/>
                </a:solidFill>
                <a:latin typeface="Times New Roman" pitchFamily="18" charset="0"/>
                <a:cs typeface="Times New Roman" pitchFamily="18" charset="0"/>
              </a:rPr>
              <a:t>).</a:t>
            </a:r>
            <a:r>
              <a:rPr lang="cs-CZ" altLang="cs-CZ" b="0" dirty="0" err="1">
                <a:solidFill>
                  <a:schemeClr val="bg1"/>
                </a:solidFill>
                <a:latin typeface="Times New Roman" pitchFamily="18" charset="0"/>
                <a:cs typeface="Times New Roman" pitchFamily="18" charset="0"/>
              </a:rPr>
              <a:t>jnkrétním</a:t>
            </a:r>
            <a:r>
              <a:rPr lang="cs-CZ" altLang="cs-CZ" b="0" dirty="0">
                <a:solidFill>
                  <a:schemeClr val="bg1"/>
                </a:solidFill>
                <a:latin typeface="Times New Roman" pitchFamily="18" charset="0"/>
                <a:cs typeface="Times New Roman" pitchFamily="18" charset="0"/>
              </a:rPr>
              <a:t> cílovým </a:t>
            </a:r>
          </a:p>
          <a:p>
            <a:pPr algn="just">
              <a:lnSpc>
                <a:spcPct val="100000"/>
              </a:lnSpc>
            </a:pPr>
            <a:endParaRPr lang="cs-CZ" altLang="cs-CZ" u="sng" dirty="0">
              <a:solidFill>
                <a:schemeClr val="tx1"/>
              </a:solidFill>
              <a:latin typeface="Times New Roman" pitchFamily="18" charset="0"/>
              <a:cs typeface="Times New Roman" pitchFamily="18" charset="0"/>
            </a:endParaRPr>
          </a:p>
          <a:p>
            <a:pPr algn="just">
              <a:lnSpc>
                <a:spcPct val="100000"/>
              </a:lnSpc>
            </a:pPr>
            <a:r>
              <a:rPr lang="cs-CZ" altLang="cs-CZ" u="sng" dirty="0" err="1">
                <a:solidFill>
                  <a:schemeClr val="tx1"/>
                </a:solidFill>
                <a:latin typeface="Times New Roman" pitchFamily="18" charset="0"/>
                <a:cs typeface="Times New Roman" pitchFamily="18" charset="0"/>
              </a:rPr>
              <a:t>MC</a:t>
            </a:r>
            <a:r>
              <a:rPr lang="cs-CZ" altLang="cs-CZ" u="sng" dirty="0">
                <a:solidFill>
                  <a:schemeClr val="tx1"/>
                </a:solidFill>
                <a:latin typeface="Times New Roman" pitchFamily="18" charset="0"/>
                <a:cs typeface="Times New Roman" pitchFamily="18" charset="0"/>
              </a:rPr>
              <a:t> spolupracovalo v roce </a:t>
            </a:r>
            <a:r>
              <a:rPr lang="cs-CZ" altLang="cs-CZ" u="sng" dirty="0" smtClean="0">
                <a:solidFill>
                  <a:schemeClr val="tx1"/>
                </a:solidFill>
                <a:latin typeface="Times New Roman" pitchFamily="18" charset="0"/>
                <a:cs typeface="Times New Roman" pitchFamily="18" charset="0"/>
              </a:rPr>
              <a:t>2018 </a:t>
            </a:r>
            <a:r>
              <a:rPr lang="cs-CZ" altLang="cs-CZ" u="sng" dirty="0">
                <a:solidFill>
                  <a:schemeClr val="tx1"/>
                </a:solidFill>
                <a:latin typeface="Times New Roman" pitchFamily="18" charset="0"/>
                <a:cs typeface="Times New Roman" pitchFamily="18" charset="0"/>
              </a:rPr>
              <a:t>s těmito institucemi:</a:t>
            </a:r>
          </a:p>
          <a:p>
            <a:pPr>
              <a:lnSpc>
                <a:spcPct val="100000"/>
              </a:lnSpc>
            </a:pPr>
            <a:r>
              <a:rPr lang="cs-CZ" altLang="cs-CZ" b="0" dirty="0">
                <a:solidFill>
                  <a:srgbClr val="000000"/>
                </a:solidFill>
                <a:latin typeface="Times New Roman" pitchFamily="18" charset="0"/>
                <a:cs typeface="Times New Roman" pitchFamily="18" charset="0"/>
              </a:rPr>
              <a:t>Město Jílové u Prahy</a:t>
            </a:r>
          </a:p>
          <a:p>
            <a:pPr>
              <a:lnSpc>
                <a:spcPct val="100000"/>
              </a:lnSpc>
            </a:pPr>
            <a:r>
              <a:rPr lang="cs-CZ" altLang="cs-CZ" b="0" dirty="0">
                <a:solidFill>
                  <a:srgbClr val="000000"/>
                </a:solidFill>
                <a:latin typeface="Times New Roman" pitchFamily="18" charset="0"/>
                <a:cs typeface="Times New Roman" pitchFamily="18" charset="0"/>
              </a:rPr>
              <a:t>Odbor kultury Města Jílové u Prahy</a:t>
            </a:r>
          </a:p>
          <a:p>
            <a:pPr>
              <a:lnSpc>
                <a:spcPct val="100000"/>
              </a:lnSpc>
            </a:pPr>
            <a:r>
              <a:rPr lang="cs-CZ" altLang="cs-CZ" b="0" dirty="0">
                <a:solidFill>
                  <a:srgbClr val="000000"/>
                </a:solidFill>
                <a:latin typeface="Times New Roman" pitchFamily="18" charset="0"/>
                <a:cs typeface="Times New Roman" pitchFamily="18" charset="0"/>
              </a:rPr>
              <a:t>Regionální muzeum Jílové u Prahy</a:t>
            </a:r>
          </a:p>
          <a:p>
            <a:pPr>
              <a:lnSpc>
                <a:spcPct val="100000"/>
              </a:lnSpc>
            </a:pPr>
            <a:r>
              <a:rPr lang="cs-CZ" altLang="cs-CZ" b="0" dirty="0">
                <a:solidFill>
                  <a:srgbClr val="000000"/>
                </a:solidFill>
                <a:latin typeface="Times New Roman" pitchFamily="18" charset="0"/>
                <a:cs typeface="Times New Roman" pitchFamily="18" charset="0"/>
              </a:rPr>
              <a:t>Síť mateřských center</a:t>
            </a:r>
          </a:p>
          <a:p>
            <a:pPr>
              <a:lnSpc>
                <a:spcPct val="100000"/>
              </a:lnSpc>
            </a:pPr>
            <a:r>
              <a:rPr lang="cs-CZ" altLang="cs-CZ" b="0" dirty="0">
                <a:solidFill>
                  <a:srgbClr val="000000"/>
                </a:solidFill>
                <a:latin typeface="Times New Roman" pitchFamily="18" charset="0"/>
                <a:cs typeface="Times New Roman" pitchFamily="18" charset="0"/>
              </a:rPr>
              <a:t>Liga proti rakovině Praha, </a:t>
            </a:r>
            <a:r>
              <a:rPr lang="cs-CZ" altLang="cs-CZ" b="0" dirty="0" err="1">
                <a:solidFill>
                  <a:srgbClr val="000000"/>
                </a:solidFill>
                <a:latin typeface="Times New Roman" pitchFamily="18" charset="0"/>
                <a:cs typeface="Times New Roman" pitchFamily="18" charset="0"/>
              </a:rPr>
              <a:t>z.s</a:t>
            </a:r>
            <a:r>
              <a:rPr lang="cs-CZ" altLang="cs-CZ" b="0" dirty="0">
                <a:solidFill>
                  <a:srgbClr val="000000"/>
                </a:solidFill>
                <a:latin typeface="Times New Roman" pitchFamily="18" charset="0"/>
                <a:cs typeface="Times New Roman" pitchFamily="18" charset="0"/>
              </a:rPr>
              <a:t>.</a:t>
            </a:r>
          </a:p>
          <a:p>
            <a:pPr>
              <a:lnSpc>
                <a:spcPct val="100000"/>
              </a:lnSpc>
            </a:pPr>
            <a:r>
              <a:rPr lang="cs-CZ" altLang="cs-CZ" b="0" dirty="0">
                <a:solidFill>
                  <a:srgbClr val="000000"/>
                </a:solidFill>
                <a:latin typeface="Times New Roman" pitchFamily="18" charset="0"/>
                <a:cs typeface="Times New Roman" pitchFamily="18" charset="0"/>
              </a:rPr>
              <a:t>Střední odborné učiliště potravinářské v Jílovém u Prahy</a:t>
            </a:r>
          </a:p>
          <a:p>
            <a:pPr>
              <a:lnSpc>
                <a:spcPct val="100000"/>
              </a:lnSpc>
            </a:pPr>
            <a:r>
              <a:rPr lang="cs-CZ" altLang="cs-CZ" b="0" dirty="0">
                <a:solidFill>
                  <a:srgbClr val="000000"/>
                </a:solidFill>
                <a:latin typeface="Times New Roman" pitchFamily="18" charset="0"/>
                <a:cs typeface="Times New Roman" pitchFamily="18" charset="0"/>
              </a:rPr>
              <a:t>Divadelní soubor </a:t>
            </a:r>
            <a:r>
              <a:rPr lang="cs-CZ" altLang="cs-CZ" b="0" dirty="0" err="1">
                <a:solidFill>
                  <a:srgbClr val="000000"/>
                </a:solidFill>
                <a:latin typeface="Times New Roman" pitchFamily="18" charset="0"/>
                <a:cs typeface="Times New Roman" pitchFamily="18" charset="0"/>
              </a:rPr>
              <a:t>Jílovata</a:t>
            </a:r>
            <a:endParaRPr lang="cs-CZ" altLang="cs-CZ" b="0" dirty="0">
              <a:solidFill>
                <a:srgbClr val="000000"/>
              </a:solidFill>
              <a:latin typeface="Times New Roman" pitchFamily="18" charset="0"/>
              <a:cs typeface="Times New Roman" pitchFamily="18" charset="0"/>
            </a:endParaRPr>
          </a:p>
          <a:p>
            <a:pPr>
              <a:lnSpc>
                <a:spcPct val="100000"/>
              </a:lnSpc>
            </a:pPr>
            <a:r>
              <a:rPr lang="cs-CZ" altLang="cs-CZ" b="0" dirty="0">
                <a:solidFill>
                  <a:srgbClr val="000000"/>
                </a:solidFill>
                <a:latin typeface="Times New Roman" pitchFamily="18" charset="0"/>
                <a:cs typeface="Times New Roman" pitchFamily="18" charset="0"/>
              </a:rPr>
              <a:t>Jílovští ochotníci</a:t>
            </a:r>
          </a:p>
          <a:p>
            <a:pPr>
              <a:lnSpc>
                <a:spcPct val="100000"/>
              </a:lnSpc>
            </a:pPr>
            <a:r>
              <a:rPr lang="cs-CZ" altLang="cs-CZ" b="0" dirty="0">
                <a:solidFill>
                  <a:srgbClr val="000000"/>
                </a:solidFill>
                <a:latin typeface="Times New Roman" pitchFamily="18" charset="0"/>
                <a:cs typeface="Times New Roman" pitchFamily="18" charset="0"/>
              </a:rPr>
              <a:t>Okrašlovací </a:t>
            </a:r>
            <a:r>
              <a:rPr lang="cs-CZ" altLang="cs-CZ" b="0" dirty="0" smtClean="0">
                <a:solidFill>
                  <a:srgbClr val="000000"/>
                </a:solidFill>
                <a:latin typeface="Times New Roman" pitchFamily="18" charset="0"/>
                <a:cs typeface="Times New Roman" pitchFamily="18" charset="0"/>
              </a:rPr>
              <a:t>spolek</a:t>
            </a:r>
          </a:p>
          <a:p>
            <a:pPr>
              <a:lnSpc>
                <a:spcPct val="100000"/>
              </a:lnSpc>
            </a:pPr>
            <a:r>
              <a:rPr lang="cs-CZ" altLang="cs-CZ" b="0" dirty="0" smtClean="0">
                <a:solidFill>
                  <a:srgbClr val="000000"/>
                </a:solidFill>
                <a:latin typeface="Times New Roman" pitchFamily="18" charset="0"/>
                <a:cs typeface="Times New Roman" pitchFamily="18" charset="0"/>
              </a:rPr>
              <a:t>Hasiči Jílové u Prahy</a:t>
            </a:r>
          </a:p>
          <a:p>
            <a:pPr>
              <a:lnSpc>
                <a:spcPct val="100000"/>
              </a:lnSpc>
            </a:pPr>
            <a:r>
              <a:rPr lang="cs-CZ" altLang="cs-CZ" b="0" dirty="0" smtClean="0">
                <a:solidFill>
                  <a:srgbClr val="000000"/>
                </a:solidFill>
                <a:latin typeface="Times New Roman" pitchFamily="18" charset="0"/>
                <a:cs typeface="Times New Roman" pitchFamily="18" charset="0"/>
              </a:rPr>
              <a:t>Městská policie</a:t>
            </a:r>
          </a:p>
          <a:p>
            <a:pPr>
              <a:lnSpc>
                <a:spcPct val="100000"/>
              </a:lnSpc>
            </a:pPr>
            <a:r>
              <a:rPr lang="cs-CZ" altLang="cs-CZ" b="0" dirty="0" err="1" smtClean="0">
                <a:solidFill>
                  <a:srgbClr val="000000"/>
                </a:solidFill>
                <a:latin typeface="Times New Roman" pitchFamily="18" charset="0"/>
                <a:cs typeface="Times New Roman" pitchFamily="18" charset="0"/>
              </a:rPr>
              <a:t>Lískáček</a:t>
            </a:r>
            <a:endParaRPr lang="cs-CZ" altLang="cs-CZ" b="0" dirty="0">
              <a:solidFill>
                <a:srgbClr val="000000"/>
              </a:solidFill>
              <a:latin typeface="Times New Roman" pitchFamily="18" charset="0"/>
              <a:cs typeface="Times New Roman" pitchFamily="18" charset="0"/>
            </a:endParaRPr>
          </a:p>
          <a:p>
            <a:pPr algn="ctr">
              <a:lnSpc>
                <a:spcPct val="100000"/>
              </a:lnSpc>
            </a:pPr>
            <a:r>
              <a:rPr lang="cs-CZ" altLang="cs-CZ" dirty="0">
                <a:solidFill>
                  <a:schemeClr val="bg1"/>
                </a:solidFill>
              </a:rPr>
              <a:t> </a:t>
            </a: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590B793C-0375-4F15-8166-6CECC126A7E8}" type="slidenum">
              <a:rPr lang="de-DE" altLang="cs-CZ" sz="1100" b="0">
                <a:solidFill>
                  <a:srgbClr val="000000"/>
                </a:solidFill>
                <a:latin typeface="Times New Roman" pitchFamily="18" charset="0"/>
              </a:rPr>
              <a:pPr eaLnBrk="1">
                <a:lnSpc>
                  <a:spcPct val="90000"/>
                </a:lnSpc>
              </a:pPr>
              <a:t>15</a:t>
            </a:fld>
            <a:endParaRPr lang="de-DE" altLang="cs-CZ" sz="1100" b="0">
              <a:solidFill>
                <a:srgbClr val="000000"/>
              </a:solidFill>
              <a:latin typeface="Times New Roman" pitchFamily="18" charset="0"/>
            </a:endParaRPr>
          </a:p>
        </p:txBody>
      </p:sp>
      <p:sp>
        <p:nvSpPr>
          <p:cNvPr id="18435" name="Text Box 2"/>
          <p:cNvSpPr txBox="1">
            <a:spLocks noChangeArrowheads="1"/>
          </p:cNvSpPr>
          <p:nvPr/>
        </p:nvSpPr>
        <p:spPr bwMode="auto">
          <a:xfrm>
            <a:off x="66675" y="927100"/>
            <a:ext cx="9832975" cy="511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109800" rIns="72000" bIns="72000">
            <a:spAutoFit/>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u="sng">
                <a:solidFill>
                  <a:srgbClr val="000000"/>
                </a:solidFill>
                <a:latin typeface="Times New Roman" pitchFamily="18" charset="0"/>
              </a:rPr>
              <a:t>Í</a:t>
            </a:r>
          </a:p>
        </p:txBody>
      </p:sp>
      <p:sp>
        <p:nvSpPr>
          <p:cNvPr id="18436" name="Text Box 3"/>
          <p:cNvSpPr txBox="1">
            <a:spLocks noChangeArrowheads="1"/>
          </p:cNvSpPr>
          <p:nvPr/>
        </p:nvSpPr>
        <p:spPr bwMode="auto">
          <a:xfrm>
            <a:off x="720725" y="1619250"/>
            <a:ext cx="8640763" cy="3033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216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r>
              <a:rPr lang="cs-CZ" altLang="cs-CZ" sz="2000" b="0" dirty="0">
                <a:solidFill>
                  <a:srgbClr val="000000"/>
                </a:solidFill>
                <a:latin typeface="Times New Roman" pitchFamily="18" charset="0"/>
              </a:rPr>
              <a:t>Obchodníci, kteří spolupracují s </a:t>
            </a:r>
            <a:r>
              <a:rPr lang="cs-CZ" altLang="cs-CZ" sz="2000" b="0" dirty="0" err="1">
                <a:solidFill>
                  <a:srgbClr val="000000"/>
                </a:solidFill>
                <a:latin typeface="Times New Roman" pitchFamily="18" charset="0"/>
              </a:rPr>
              <a:t>MC</a:t>
            </a:r>
            <a:r>
              <a:rPr lang="cs-CZ" altLang="cs-CZ" sz="2000" b="0" dirty="0">
                <a:solidFill>
                  <a:srgbClr val="000000"/>
                </a:solidFill>
                <a:latin typeface="Times New Roman" pitchFamily="18" charset="0"/>
              </a:rPr>
              <a:t>, poskytují slevy po předložení platné průkazky člena </a:t>
            </a:r>
            <a:r>
              <a:rPr lang="cs-CZ" altLang="cs-CZ" sz="2000" b="0" dirty="0" err="1">
                <a:solidFill>
                  <a:srgbClr val="000000"/>
                </a:solidFill>
                <a:latin typeface="Times New Roman" pitchFamily="18" charset="0"/>
              </a:rPr>
              <a:t>MC</a:t>
            </a:r>
            <a:r>
              <a:rPr lang="cs-CZ" altLang="cs-CZ" sz="2000" b="0" dirty="0">
                <a:solidFill>
                  <a:srgbClr val="000000"/>
                </a:solidFill>
                <a:latin typeface="Times New Roman" pitchFamily="18" charset="0"/>
              </a:rPr>
              <a:t>.</a:t>
            </a:r>
          </a:p>
          <a:p>
            <a:pPr eaLnBrk="1">
              <a:lnSpc>
                <a:spcPct val="90000"/>
              </a:lnSpc>
            </a:pPr>
            <a:endParaRPr lang="cs-CZ" altLang="cs-CZ" sz="2000" b="0" u="sng" dirty="0">
              <a:solidFill>
                <a:srgbClr val="000000"/>
              </a:solidFill>
              <a:latin typeface="Times New Roman" pitchFamily="18" charset="0"/>
            </a:endParaRPr>
          </a:p>
          <a:p>
            <a:pPr eaLnBrk="1">
              <a:lnSpc>
                <a:spcPct val="90000"/>
              </a:lnSpc>
            </a:pPr>
            <a:r>
              <a:rPr lang="cs-CZ" altLang="cs-CZ" sz="2000" b="0" u="sng" dirty="0">
                <a:solidFill>
                  <a:srgbClr val="000000"/>
                </a:solidFill>
                <a:latin typeface="Times New Roman" pitchFamily="18" charset="0"/>
              </a:rPr>
              <a:t>Zdravá výživa u Toníka – </a:t>
            </a:r>
            <a:r>
              <a:rPr lang="cs-CZ" altLang="cs-CZ" sz="2000" b="0" dirty="0">
                <a:solidFill>
                  <a:srgbClr val="000000"/>
                </a:solidFill>
                <a:latin typeface="Times New Roman" pitchFamily="18" charset="0"/>
              </a:rPr>
              <a:t>30% na 5. nákup nad 300 Kč</a:t>
            </a:r>
          </a:p>
          <a:p>
            <a:pPr eaLnBrk="1">
              <a:lnSpc>
                <a:spcPct val="90000"/>
              </a:lnSpc>
            </a:pPr>
            <a:r>
              <a:rPr lang="cs-CZ" altLang="cs-CZ" sz="2000" b="0" u="sng" dirty="0">
                <a:solidFill>
                  <a:srgbClr val="000000"/>
                </a:solidFill>
                <a:latin typeface="Times New Roman" pitchFamily="18" charset="0"/>
              </a:rPr>
              <a:t>Galanterie Popelková –</a:t>
            </a:r>
            <a:r>
              <a:rPr lang="cs-CZ" altLang="cs-CZ" sz="2000" b="0" dirty="0">
                <a:solidFill>
                  <a:srgbClr val="000000"/>
                </a:solidFill>
                <a:latin typeface="Times New Roman" pitchFamily="18" charset="0"/>
              </a:rPr>
              <a:t> 10 % na vše</a:t>
            </a:r>
          </a:p>
          <a:p>
            <a:pPr eaLnBrk="1">
              <a:lnSpc>
                <a:spcPct val="90000"/>
              </a:lnSpc>
            </a:pPr>
            <a:r>
              <a:rPr lang="cs-CZ" altLang="cs-CZ" sz="2000" b="0" u="sng" dirty="0" err="1">
                <a:solidFill>
                  <a:srgbClr val="000000"/>
                </a:solidFill>
                <a:latin typeface="Times New Roman" pitchFamily="18" charset="0"/>
              </a:rPr>
              <a:t>Nabike</a:t>
            </a:r>
            <a:r>
              <a:rPr lang="cs-CZ" altLang="cs-CZ" sz="2000" b="0" u="sng" dirty="0">
                <a:solidFill>
                  <a:srgbClr val="000000"/>
                </a:solidFill>
                <a:latin typeface="Times New Roman" pitchFamily="18" charset="0"/>
              </a:rPr>
              <a:t> –</a:t>
            </a:r>
            <a:r>
              <a:rPr lang="cs-CZ" altLang="cs-CZ" sz="2000" b="0" dirty="0">
                <a:solidFill>
                  <a:srgbClr val="000000"/>
                </a:solidFill>
                <a:latin typeface="Times New Roman" pitchFamily="18" charset="0"/>
              </a:rPr>
              <a:t> 8 % na dětské zboží</a:t>
            </a:r>
          </a:p>
          <a:p>
            <a:pPr eaLnBrk="1">
              <a:lnSpc>
                <a:spcPct val="90000"/>
              </a:lnSpc>
            </a:pPr>
            <a:r>
              <a:rPr lang="cs-CZ" altLang="cs-CZ" sz="2000" b="0" u="sng" dirty="0">
                <a:solidFill>
                  <a:srgbClr val="000000"/>
                </a:solidFill>
                <a:latin typeface="Times New Roman" pitchFamily="18" charset="0"/>
              </a:rPr>
              <a:t>Auto moto </a:t>
            </a:r>
            <a:r>
              <a:rPr lang="cs-CZ" altLang="cs-CZ" sz="2000" b="0" u="sng" dirty="0" err="1">
                <a:solidFill>
                  <a:srgbClr val="000000"/>
                </a:solidFill>
                <a:latin typeface="Times New Roman" pitchFamily="18" charset="0"/>
              </a:rPr>
              <a:t>pneu</a:t>
            </a:r>
            <a:r>
              <a:rPr lang="cs-CZ" altLang="cs-CZ" sz="2000" b="0" u="sng" dirty="0">
                <a:solidFill>
                  <a:srgbClr val="000000"/>
                </a:solidFill>
                <a:latin typeface="Times New Roman" pitchFamily="18" charset="0"/>
              </a:rPr>
              <a:t> servis Borek – </a:t>
            </a:r>
            <a:r>
              <a:rPr lang="cs-CZ" altLang="cs-CZ" sz="2000" b="0" dirty="0">
                <a:solidFill>
                  <a:srgbClr val="000000"/>
                </a:solidFill>
                <a:latin typeface="Times New Roman" pitchFamily="18" charset="0"/>
              </a:rPr>
              <a:t>10% na přezutí pneumatik</a:t>
            </a:r>
          </a:p>
          <a:p>
            <a:pPr eaLnBrk="1">
              <a:lnSpc>
                <a:spcPct val="90000"/>
              </a:lnSpc>
            </a:pPr>
            <a:r>
              <a:rPr lang="cs-CZ" altLang="cs-CZ" sz="2000" b="0" u="sng" dirty="0" err="1">
                <a:solidFill>
                  <a:srgbClr val="000000"/>
                </a:solidFill>
                <a:latin typeface="Times New Roman" pitchFamily="18" charset="0"/>
              </a:rPr>
              <a:t>Görlich</a:t>
            </a:r>
            <a:r>
              <a:rPr lang="cs-CZ" altLang="cs-CZ" sz="2000" b="0" u="sng" dirty="0">
                <a:solidFill>
                  <a:srgbClr val="000000"/>
                </a:solidFill>
                <a:latin typeface="Times New Roman" pitchFamily="18" charset="0"/>
              </a:rPr>
              <a:t> Barvy- laky</a:t>
            </a:r>
            <a:r>
              <a:rPr lang="cs-CZ" altLang="cs-CZ" sz="2000" b="0" dirty="0">
                <a:solidFill>
                  <a:srgbClr val="000000"/>
                </a:solidFill>
                <a:latin typeface="Times New Roman" pitchFamily="18" charset="0"/>
              </a:rPr>
              <a:t> - 10% na dětské zboží</a:t>
            </a:r>
          </a:p>
          <a:p>
            <a:pPr eaLnBrk="1">
              <a:lnSpc>
                <a:spcPct val="90000"/>
              </a:lnSpc>
            </a:pPr>
            <a:r>
              <a:rPr lang="cs-CZ" altLang="cs-CZ" sz="2000" b="0" dirty="0">
                <a:solidFill>
                  <a:srgbClr val="000000"/>
                </a:solidFill>
                <a:latin typeface="Times New Roman" pitchFamily="18" charset="0"/>
              </a:rPr>
              <a:t>Záložna-5% po předložení členské </a:t>
            </a:r>
            <a:r>
              <a:rPr lang="cs-CZ" altLang="cs-CZ" sz="2000" b="0" dirty="0" smtClean="0">
                <a:solidFill>
                  <a:srgbClr val="000000"/>
                </a:solidFill>
                <a:latin typeface="Times New Roman" pitchFamily="18" charset="0"/>
              </a:rPr>
              <a:t>kartičky (platné do 12/2018)</a:t>
            </a:r>
            <a:endParaRPr lang="cs-CZ" altLang="cs-CZ" sz="2000" b="0" dirty="0">
              <a:solidFill>
                <a:srgbClr val="000000"/>
              </a:solidFill>
              <a:latin typeface="Times New Roman" pitchFamily="18" charset="0"/>
            </a:endParaRPr>
          </a:p>
          <a:p>
            <a:pPr eaLnBrk="1">
              <a:lnSpc>
                <a:spcPct val="90000"/>
              </a:lnSpc>
            </a:pPr>
            <a:r>
              <a:rPr lang="cs-CZ" altLang="cs-CZ" sz="2000" b="0" dirty="0">
                <a:solidFill>
                  <a:srgbClr val="000000"/>
                </a:solidFill>
                <a:latin typeface="Times New Roman" pitchFamily="18" charset="0"/>
              </a:rPr>
              <a:t>Second hand na Pražské-20% na second </a:t>
            </a:r>
            <a:r>
              <a:rPr lang="cs-CZ" altLang="cs-CZ" sz="2000" b="0" dirty="0" err="1">
                <a:solidFill>
                  <a:srgbClr val="000000"/>
                </a:solidFill>
                <a:latin typeface="Times New Roman" pitchFamily="18" charset="0"/>
              </a:rPr>
              <a:t>handové</a:t>
            </a:r>
            <a:r>
              <a:rPr lang="cs-CZ" altLang="cs-CZ" sz="2000" b="0" dirty="0">
                <a:solidFill>
                  <a:srgbClr val="000000"/>
                </a:solidFill>
                <a:latin typeface="Times New Roman" pitchFamily="18" charset="0"/>
              </a:rPr>
              <a:t> zboží</a:t>
            </a:r>
          </a:p>
          <a:p>
            <a:pPr eaLnBrk="1">
              <a:lnSpc>
                <a:spcPct val="90000"/>
              </a:lnSpc>
            </a:pPr>
            <a:endParaRPr lang="cs-CZ" altLang="cs-CZ" sz="2400" b="0" u="sng"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a:p>
            <a:pPr eaLnBrk="1">
              <a:lnSpc>
                <a:spcPct val="90000"/>
              </a:lnSpc>
            </a:pPr>
            <a:endParaRPr lang="cs-CZ" altLang="cs-CZ" sz="2400" b="0" dirty="0">
              <a:solidFill>
                <a:srgbClr val="0000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858196C7-2EB9-4E7B-B58A-7A81804C8876}" type="slidenum">
              <a:rPr lang="de-DE" altLang="cs-CZ" sz="1100" b="0">
                <a:solidFill>
                  <a:srgbClr val="000000"/>
                </a:solidFill>
                <a:latin typeface="Times New Roman" pitchFamily="18" charset="0"/>
              </a:rPr>
              <a:pPr eaLnBrk="1">
                <a:lnSpc>
                  <a:spcPct val="90000"/>
                </a:lnSpc>
              </a:pPr>
              <a:t>16</a:t>
            </a:fld>
            <a:endParaRPr lang="de-DE" altLang="cs-CZ" sz="1100" b="0">
              <a:solidFill>
                <a:srgbClr val="000000"/>
              </a:solidFill>
              <a:latin typeface="Times New Roman" pitchFamily="18" charset="0"/>
            </a:endParaRPr>
          </a:p>
        </p:txBody>
      </p:sp>
      <p:sp>
        <p:nvSpPr>
          <p:cNvPr id="19459" name="Text Box 2"/>
          <p:cNvSpPr txBox="1">
            <a:spLocks noChangeArrowheads="1"/>
          </p:cNvSpPr>
          <p:nvPr/>
        </p:nvSpPr>
        <p:spPr bwMode="auto">
          <a:xfrm>
            <a:off x="696019" y="4140200"/>
            <a:ext cx="9150350" cy="1439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712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endParaRPr lang="cs-CZ" altLang="cs-CZ" b="0">
              <a:solidFill>
                <a:srgbClr val="000000"/>
              </a:solidFill>
            </a:endParaRPr>
          </a:p>
          <a:p>
            <a:pPr eaLnBrk="1"/>
            <a:endParaRPr lang="cs-CZ" altLang="cs-CZ" b="0">
              <a:solidFill>
                <a:srgbClr val="000000"/>
              </a:solidFill>
            </a:endParaRPr>
          </a:p>
          <a:p>
            <a:pPr eaLnBrk="1"/>
            <a:endParaRPr lang="cs-CZ" altLang="cs-CZ" b="0">
              <a:solidFill>
                <a:srgbClr val="000000"/>
              </a:solidFill>
            </a:endParaRPr>
          </a:p>
        </p:txBody>
      </p:sp>
      <p:sp>
        <p:nvSpPr>
          <p:cNvPr id="19460" name="Text Box 4"/>
          <p:cNvSpPr txBox="1">
            <a:spLocks noChangeArrowheads="1"/>
          </p:cNvSpPr>
          <p:nvPr/>
        </p:nvSpPr>
        <p:spPr bwMode="auto">
          <a:xfrm>
            <a:off x="1079500" y="1260475"/>
            <a:ext cx="7019925" cy="1520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algn="ctr">
              <a:lnSpc>
                <a:spcPct val="100000"/>
              </a:lnSpc>
            </a:pPr>
            <a:r>
              <a:rPr lang="cs-CZ" altLang="cs-CZ" b="0">
                <a:solidFill>
                  <a:srgbClr val="FFFFFF"/>
                </a:solidFill>
              </a:rPr>
              <a:t>PROJEKTY V ROCE 2012</a:t>
            </a:r>
          </a:p>
        </p:txBody>
      </p:sp>
      <p:sp>
        <p:nvSpPr>
          <p:cNvPr id="19461" name="Text Box 5"/>
          <p:cNvSpPr txBox="1">
            <a:spLocks noChangeArrowheads="1"/>
          </p:cNvSpPr>
          <p:nvPr/>
        </p:nvSpPr>
        <p:spPr bwMode="auto">
          <a:xfrm>
            <a:off x="125413" y="1479551"/>
            <a:ext cx="9564687" cy="31735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a:lnSpc>
                <a:spcPct val="100000"/>
              </a:lnSpc>
              <a:spcBef>
                <a:spcPts val="1200"/>
              </a:spcBef>
            </a:pPr>
            <a:r>
              <a:rPr lang="cs-CZ" altLang="cs-CZ" sz="2000" u="sng" dirty="0" smtClean="0">
                <a:solidFill>
                  <a:srgbClr val="000000"/>
                </a:solidFill>
                <a:latin typeface="Times New Roman" pitchFamily="18" charset="0"/>
                <a:cs typeface="Times New Roman" pitchFamily="18" charset="0"/>
              </a:rPr>
              <a:t>Dětská </a:t>
            </a:r>
            <a:r>
              <a:rPr lang="cs-CZ" altLang="cs-CZ" sz="2000" u="sng" dirty="0">
                <a:solidFill>
                  <a:srgbClr val="000000"/>
                </a:solidFill>
                <a:latin typeface="Times New Roman" pitchFamily="18" charset="0"/>
                <a:cs typeface="Times New Roman" pitchFamily="18" charset="0"/>
              </a:rPr>
              <a:t>skupina</a:t>
            </a:r>
          </a:p>
          <a:p>
            <a:pPr>
              <a:lnSpc>
                <a:spcPct val="100000"/>
              </a:lnSpc>
            </a:pPr>
            <a:r>
              <a:rPr lang="cs-CZ" altLang="cs-CZ" sz="2000" b="0" dirty="0">
                <a:solidFill>
                  <a:srgbClr val="000000"/>
                </a:solidFill>
                <a:latin typeface="Times New Roman" pitchFamily="18" charset="0"/>
                <a:cs typeface="Times New Roman" pitchFamily="18" charset="0"/>
              </a:rPr>
              <a:t>- V prosinci 2015 podalo představenstvo </a:t>
            </a:r>
            <a:r>
              <a:rPr lang="cs-CZ" altLang="cs-CZ" sz="2000" b="0" dirty="0" err="1">
                <a:solidFill>
                  <a:srgbClr val="000000"/>
                </a:solidFill>
                <a:latin typeface="Times New Roman" pitchFamily="18" charset="0"/>
                <a:cs typeface="Times New Roman" pitchFamily="18" charset="0"/>
              </a:rPr>
              <a:t>MC</a:t>
            </a:r>
            <a:r>
              <a:rPr lang="cs-CZ" altLang="cs-CZ" sz="2000" b="0" dirty="0">
                <a:solidFill>
                  <a:srgbClr val="000000"/>
                </a:solidFill>
                <a:latin typeface="Times New Roman" pitchFamily="18" charset="0"/>
                <a:cs typeface="Times New Roman" pitchFamily="18" charset="0"/>
              </a:rPr>
              <a:t> žádost o dotaci u Evropského sociálního </a:t>
            </a:r>
          </a:p>
          <a:p>
            <a:pPr>
              <a:lnSpc>
                <a:spcPct val="100000"/>
              </a:lnSpc>
            </a:pPr>
            <a:r>
              <a:rPr lang="cs-CZ" altLang="cs-CZ" sz="2000" b="0" dirty="0">
                <a:solidFill>
                  <a:srgbClr val="000000"/>
                </a:solidFill>
                <a:latin typeface="Times New Roman" pitchFamily="18" charset="0"/>
                <a:cs typeface="Times New Roman" pitchFamily="18" charset="0"/>
              </a:rPr>
              <a:t>fondu v Operačním programu Zaměstnanost – dotaci získalo</a:t>
            </a:r>
          </a:p>
          <a:p>
            <a:pPr>
              <a:lnSpc>
                <a:spcPct val="100000"/>
              </a:lnSpc>
            </a:pPr>
            <a:r>
              <a:rPr lang="cs-CZ" altLang="cs-CZ" sz="2000" b="0" dirty="0">
                <a:solidFill>
                  <a:srgbClr val="000000"/>
                </a:solidFill>
                <a:latin typeface="Times New Roman" pitchFamily="18" charset="0"/>
                <a:cs typeface="Times New Roman" pitchFamily="18" charset="0"/>
              </a:rPr>
              <a:t>- cílem projektu je za pomoci dodatečných finančních prostředků rozšířit služby MC v oblasti péče o děti a pomoci tak zejména maminkám získat prostor pro osobní realizaci a uplatnění na trhu práce, a dále nabídnout </a:t>
            </a:r>
            <a:r>
              <a:rPr lang="cs-CZ" altLang="cs-CZ" sz="2000" b="0" dirty="0">
                <a:solidFill>
                  <a:srgbClr val="000000"/>
                </a:solidFill>
                <a:latin typeface="Times New Roman" pitchFamily="18" charset="0"/>
                <a:cs typeface="Times New Roman" pitchFamily="18" charset="0"/>
              </a:rPr>
              <a:t>2</a:t>
            </a:r>
            <a:r>
              <a:rPr lang="cs-CZ" altLang="cs-CZ" sz="2000" b="0" dirty="0" smtClean="0">
                <a:solidFill>
                  <a:srgbClr val="000000"/>
                </a:solidFill>
                <a:latin typeface="Times New Roman" pitchFamily="18" charset="0"/>
                <a:cs typeface="Times New Roman" pitchFamily="18" charset="0"/>
              </a:rPr>
              <a:t> </a:t>
            </a:r>
            <a:r>
              <a:rPr lang="cs-CZ" altLang="cs-CZ" sz="2000" b="0" dirty="0">
                <a:solidFill>
                  <a:srgbClr val="000000"/>
                </a:solidFill>
                <a:latin typeface="Times New Roman" pitchFamily="18" charset="0"/>
                <a:cs typeface="Times New Roman" pitchFamily="18" charset="0"/>
              </a:rPr>
              <a:t>pracovní místa na poloviční úvazek pro pečující osoby</a:t>
            </a:r>
          </a:p>
          <a:p>
            <a:pPr>
              <a:lnSpc>
                <a:spcPct val="100000"/>
              </a:lnSpc>
            </a:pPr>
            <a:r>
              <a:rPr lang="cs-CZ" altLang="cs-CZ" sz="2000" b="0" dirty="0">
                <a:solidFill>
                  <a:srgbClr val="000000"/>
                </a:solidFill>
                <a:latin typeface="Times New Roman" pitchFamily="18" charset="0"/>
                <a:cs typeface="Times New Roman" pitchFamily="18" charset="0"/>
              </a:rPr>
              <a:t>- podmínkou získání prostředků z dotačního programu je realizovat službu formou registrované dětské skupiny (DS)</a:t>
            </a:r>
          </a:p>
          <a:p>
            <a:pPr>
              <a:lnSpc>
                <a:spcPct val="100000"/>
              </a:lnSpc>
            </a:pPr>
            <a:endParaRPr lang="cs-CZ" altLang="cs-CZ" sz="2000" b="0" dirty="0">
              <a:solidFill>
                <a:srgbClr val="000000"/>
              </a:solidFill>
            </a:endParaRPr>
          </a:p>
        </p:txBody>
      </p:sp>
      <p:sp>
        <p:nvSpPr>
          <p:cNvPr id="19462" name="Text Box 2"/>
          <p:cNvSpPr txBox="1">
            <a:spLocks noChangeArrowheads="1"/>
          </p:cNvSpPr>
          <p:nvPr/>
        </p:nvSpPr>
        <p:spPr bwMode="auto">
          <a:xfrm>
            <a:off x="-132358" y="908720"/>
            <a:ext cx="98329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109800" rIns="72000" bIns="72000">
            <a:spAutoFit/>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a:lnSpc>
                <a:spcPct val="100000"/>
              </a:lnSpc>
            </a:pPr>
            <a:r>
              <a:rPr lang="cs-CZ" altLang="cs-CZ" sz="2400" b="0" u="sng" dirty="0" smtClean="0">
                <a:solidFill>
                  <a:srgbClr val="000000"/>
                </a:solidFill>
                <a:latin typeface="Times New Roman" pitchFamily="18" charset="0"/>
                <a:cs typeface="Times New Roman" pitchFamily="18" charset="0"/>
              </a:rPr>
              <a:t>DĚTSKÁ SKUPINA  2016-2019</a:t>
            </a:r>
            <a:endParaRPr lang="cs-CZ" altLang="cs-CZ" sz="2400" b="0" u="sng" dirty="0">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6830690A-FBC5-4271-88E6-3823DBB6B696}" type="slidenum">
              <a:rPr lang="de-DE" altLang="cs-CZ" sz="1100" b="0">
                <a:solidFill>
                  <a:srgbClr val="000000"/>
                </a:solidFill>
                <a:latin typeface="Times New Roman" pitchFamily="18" charset="0"/>
              </a:rPr>
              <a:pPr eaLnBrk="1">
                <a:lnSpc>
                  <a:spcPct val="90000"/>
                </a:lnSpc>
              </a:pPr>
              <a:t>17</a:t>
            </a:fld>
            <a:endParaRPr lang="de-DE" altLang="cs-CZ" sz="1100" b="0">
              <a:solidFill>
                <a:srgbClr val="000000"/>
              </a:solidFill>
              <a:latin typeface="Times New Roman" pitchFamily="18" charset="0"/>
            </a:endParaRPr>
          </a:p>
        </p:txBody>
      </p:sp>
      <p:sp>
        <p:nvSpPr>
          <p:cNvPr id="20483" name="Text Box 2"/>
          <p:cNvSpPr txBox="1">
            <a:spLocks noChangeArrowheads="1"/>
          </p:cNvSpPr>
          <p:nvPr/>
        </p:nvSpPr>
        <p:spPr bwMode="auto">
          <a:xfrm>
            <a:off x="539750" y="4140200"/>
            <a:ext cx="9150350" cy="1439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712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endParaRPr lang="cs-CZ" altLang="cs-CZ" b="0">
              <a:solidFill>
                <a:srgbClr val="000000"/>
              </a:solidFill>
            </a:endParaRPr>
          </a:p>
          <a:p>
            <a:pPr eaLnBrk="1"/>
            <a:endParaRPr lang="cs-CZ" altLang="cs-CZ" b="0">
              <a:solidFill>
                <a:srgbClr val="000000"/>
              </a:solidFill>
            </a:endParaRPr>
          </a:p>
          <a:p>
            <a:pPr eaLnBrk="1"/>
            <a:endParaRPr lang="cs-CZ" altLang="cs-CZ" b="0">
              <a:solidFill>
                <a:srgbClr val="000000"/>
              </a:solidFill>
            </a:endParaRPr>
          </a:p>
        </p:txBody>
      </p:sp>
      <p:sp>
        <p:nvSpPr>
          <p:cNvPr id="20484" name="Text Box 4"/>
          <p:cNvSpPr txBox="1">
            <a:spLocks noChangeArrowheads="1"/>
          </p:cNvSpPr>
          <p:nvPr/>
        </p:nvSpPr>
        <p:spPr bwMode="auto">
          <a:xfrm>
            <a:off x="1079500" y="1260475"/>
            <a:ext cx="7019925" cy="1520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algn="ctr">
              <a:lnSpc>
                <a:spcPct val="100000"/>
              </a:lnSpc>
            </a:pPr>
            <a:r>
              <a:rPr lang="cs-CZ" altLang="cs-CZ" b="0">
                <a:solidFill>
                  <a:srgbClr val="FFFFFF"/>
                </a:solidFill>
              </a:rPr>
              <a:t>PROJEKTY V ROCE 2012</a:t>
            </a:r>
          </a:p>
        </p:txBody>
      </p:sp>
      <p:sp>
        <p:nvSpPr>
          <p:cNvPr id="20485" name="Text Box 5"/>
          <p:cNvSpPr txBox="1">
            <a:spLocks noChangeArrowheads="1"/>
          </p:cNvSpPr>
          <p:nvPr/>
        </p:nvSpPr>
        <p:spPr bwMode="auto">
          <a:xfrm>
            <a:off x="196850" y="1484313"/>
            <a:ext cx="9564688" cy="4829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marL="534988" indent="-258763"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a:lnSpc>
                <a:spcPct val="100000"/>
              </a:lnSpc>
              <a:spcBef>
                <a:spcPts val="1200"/>
              </a:spcBef>
            </a:pPr>
            <a:r>
              <a:rPr lang="cs-CZ" altLang="cs-CZ" sz="1900" b="0" dirty="0">
                <a:solidFill>
                  <a:srgbClr val="000000"/>
                </a:solidFill>
                <a:latin typeface="Times New Roman" pitchFamily="18" charset="0"/>
                <a:cs typeface="Times New Roman" pitchFamily="18" charset="0"/>
              </a:rPr>
              <a:t>Parametry projektu:</a:t>
            </a:r>
          </a:p>
          <a:p>
            <a:pPr lvl="1">
              <a:lnSpc>
                <a:spcPct val="100000"/>
              </a:lnSpc>
              <a:buFontTx/>
              <a:buChar char="-"/>
            </a:pPr>
            <a:r>
              <a:rPr lang="cs-CZ" altLang="cs-CZ" sz="1900" b="0" dirty="0">
                <a:solidFill>
                  <a:srgbClr val="000000"/>
                </a:solidFill>
                <a:latin typeface="Times New Roman" pitchFamily="18" charset="0"/>
                <a:cs typeface="Times New Roman" pitchFamily="18" charset="0"/>
              </a:rPr>
              <a:t>pro děti od 2 do 4 let (možno i starší, ale není cílem)</a:t>
            </a:r>
          </a:p>
          <a:p>
            <a:pPr lvl="1">
              <a:lnSpc>
                <a:spcPct val="100000"/>
              </a:lnSpc>
              <a:buFontTx/>
              <a:buChar char="-"/>
            </a:pPr>
            <a:r>
              <a:rPr lang="cs-CZ" altLang="cs-CZ" sz="1900" b="0" dirty="0">
                <a:solidFill>
                  <a:srgbClr val="000000"/>
                </a:solidFill>
                <a:latin typeface="Times New Roman" pitchFamily="18" charset="0"/>
                <a:cs typeface="Times New Roman" pitchFamily="18" charset="0"/>
              </a:rPr>
              <a:t>registrovaná kapacita 6 míst</a:t>
            </a:r>
          </a:p>
          <a:p>
            <a:pPr lvl="1">
              <a:lnSpc>
                <a:spcPct val="100000"/>
              </a:lnSpc>
              <a:buFontTx/>
              <a:buChar char="-"/>
            </a:pPr>
            <a:r>
              <a:rPr lang="cs-CZ" altLang="cs-CZ" sz="1900" b="0" dirty="0">
                <a:solidFill>
                  <a:srgbClr val="000000"/>
                </a:solidFill>
                <a:latin typeface="Times New Roman" pitchFamily="18" charset="0"/>
                <a:cs typeface="Times New Roman" pitchFamily="18" charset="0"/>
              </a:rPr>
              <a:t>6 hodin denně (9-15)</a:t>
            </a:r>
          </a:p>
          <a:p>
            <a:pPr lvl="1">
              <a:lnSpc>
                <a:spcPct val="100000"/>
              </a:lnSpc>
              <a:buFontTx/>
              <a:buChar char="-"/>
            </a:pPr>
            <a:r>
              <a:rPr lang="cs-CZ" altLang="cs-CZ" sz="1900" b="0" dirty="0">
                <a:solidFill>
                  <a:srgbClr val="000000"/>
                </a:solidFill>
                <a:latin typeface="Times New Roman" pitchFamily="18" charset="0"/>
                <a:cs typeface="Times New Roman" pitchFamily="18" charset="0"/>
              </a:rPr>
              <a:t>4 pečující osoby</a:t>
            </a:r>
          </a:p>
          <a:p>
            <a:pPr lvl="1">
              <a:lnSpc>
                <a:spcPct val="100000"/>
              </a:lnSpc>
              <a:buFontTx/>
              <a:buChar char="-"/>
            </a:pPr>
            <a:r>
              <a:rPr lang="cs-CZ" altLang="cs-CZ" sz="1900" b="0" dirty="0">
                <a:solidFill>
                  <a:srgbClr val="000000"/>
                </a:solidFill>
                <a:latin typeface="Times New Roman" pitchFamily="18" charset="0"/>
                <a:cs typeface="Times New Roman" pitchFamily="18" charset="0"/>
              </a:rPr>
              <a:t>zajištění péče o děti a osobního rozvoje dětí dle platných hygienických norem a zákona o dětské skupině</a:t>
            </a:r>
          </a:p>
          <a:p>
            <a:pPr lvl="1">
              <a:lnSpc>
                <a:spcPct val="100000"/>
              </a:lnSpc>
              <a:buFontTx/>
              <a:buChar char="-"/>
            </a:pPr>
            <a:endParaRPr lang="cs-CZ" altLang="cs-CZ" sz="1900" b="0" dirty="0">
              <a:solidFill>
                <a:srgbClr val="000000"/>
              </a:solidFill>
              <a:latin typeface="Times New Roman" pitchFamily="18" charset="0"/>
              <a:cs typeface="Times New Roman" pitchFamily="18" charset="0"/>
            </a:endParaRPr>
          </a:p>
          <a:p>
            <a:pPr lvl="1">
              <a:lnSpc>
                <a:spcPct val="100000"/>
              </a:lnSpc>
            </a:pPr>
            <a:r>
              <a:rPr lang="cs-CZ" altLang="cs-CZ" sz="1900" b="0" dirty="0">
                <a:solidFill>
                  <a:srgbClr val="000000"/>
                </a:solidFill>
                <a:latin typeface="Times New Roman" pitchFamily="18" charset="0"/>
                <a:cs typeface="Times New Roman" pitchFamily="18" charset="0"/>
              </a:rPr>
              <a:t>V roce </a:t>
            </a:r>
            <a:r>
              <a:rPr lang="cs-CZ" altLang="cs-CZ" sz="1900" b="0" dirty="0" smtClean="0">
                <a:solidFill>
                  <a:srgbClr val="000000"/>
                </a:solidFill>
                <a:latin typeface="Times New Roman" pitchFamily="18" charset="0"/>
                <a:cs typeface="Times New Roman" pitchFamily="18" charset="0"/>
              </a:rPr>
              <a:t>2019 </a:t>
            </a:r>
            <a:r>
              <a:rPr lang="cs-CZ" altLang="cs-CZ" sz="1900" b="0" dirty="0">
                <a:solidFill>
                  <a:srgbClr val="000000"/>
                </a:solidFill>
                <a:latin typeface="Times New Roman" pitchFamily="18" charset="0"/>
                <a:cs typeface="Times New Roman" pitchFamily="18" charset="0"/>
              </a:rPr>
              <a:t>běží Dětská skupina již </a:t>
            </a:r>
            <a:r>
              <a:rPr lang="cs-CZ" altLang="cs-CZ" sz="1900" b="0" dirty="0" smtClean="0">
                <a:solidFill>
                  <a:srgbClr val="000000"/>
                </a:solidFill>
                <a:latin typeface="Times New Roman" pitchFamily="18" charset="0"/>
                <a:cs typeface="Times New Roman" pitchFamily="18" charset="0"/>
              </a:rPr>
              <a:t>čtvrtým  </a:t>
            </a:r>
            <a:r>
              <a:rPr lang="cs-CZ" altLang="cs-CZ" sz="1900" b="0" dirty="0">
                <a:solidFill>
                  <a:srgbClr val="000000"/>
                </a:solidFill>
                <a:latin typeface="Times New Roman" pitchFamily="18" charset="0"/>
                <a:cs typeface="Times New Roman" pitchFamily="18" charset="0"/>
              </a:rPr>
              <a:t>rokem.  Zájem rodičů stále převyšuje kapacitu. </a:t>
            </a:r>
            <a:r>
              <a:rPr lang="cs-CZ" altLang="cs-CZ" sz="1900" b="0" dirty="0" smtClean="0">
                <a:solidFill>
                  <a:srgbClr val="000000"/>
                </a:solidFill>
                <a:latin typeface="Times New Roman" pitchFamily="18" charset="0"/>
                <a:cs typeface="Times New Roman" pitchFamily="18" charset="0"/>
              </a:rPr>
              <a:t>První dotační program běžel od září 2016 do srpna 2018 a nový dotační program běží od září 2018 do </a:t>
            </a:r>
            <a:r>
              <a:rPr lang="cs-CZ" altLang="cs-CZ" sz="1900" b="0" dirty="0" err="1" smtClean="0">
                <a:solidFill>
                  <a:srgbClr val="000000"/>
                </a:solidFill>
                <a:latin typeface="Times New Roman" pitchFamily="18" charset="0"/>
                <a:cs typeface="Times New Roman" pitchFamily="18" charset="0"/>
              </a:rPr>
              <a:t>sprna</a:t>
            </a:r>
            <a:r>
              <a:rPr lang="cs-CZ" altLang="cs-CZ" sz="1900" b="0" dirty="0" smtClean="0">
                <a:solidFill>
                  <a:srgbClr val="000000"/>
                </a:solidFill>
                <a:latin typeface="Times New Roman" pitchFamily="18" charset="0"/>
                <a:cs typeface="Times New Roman" pitchFamily="18" charset="0"/>
              </a:rPr>
              <a:t> 2020.  Akreditovanými </a:t>
            </a:r>
            <a:r>
              <a:rPr lang="cs-CZ" altLang="cs-CZ" sz="1900" b="0" dirty="0" smtClean="0">
                <a:solidFill>
                  <a:srgbClr val="000000"/>
                </a:solidFill>
                <a:latin typeface="Times New Roman" pitchFamily="18" charset="0"/>
                <a:cs typeface="Times New Roman" pitchFamily="18" charset="0"/>
              </a:rPr>
              <a:t>pečujícími osobami </a:t>
            </a:r>
            <a:r>
              <a:rPr lang="cs-CZ" altLang="cs-CZ" sz="1900" b="0" dirty="0" smtClean="0">
                <a:solidFill>
                  <a:srgbClr val="000000"/>
                </a:solidFill>
                <a:latin typeface="Times New Roman" pitchFamily="18" charset="0"/>
                <a:cs typeface="Times New Roman" pitchFamily="18" charset="0"/>
              </a:rPr>
              <a:t>v dětské skupině Permoníček jsou Gabriela Bošková - vedoucí dětské skupiny, Blanka Dvořáková, Šárka </a:t>
            </a:r>
            <a:r>
              <a:rPr lang="cs-CZ" altLang="cs-CZ" sz="1900" b="0" dirty="0" err="1" smtClean="0">
                <a:solidFill>
                  <a:srgbClr val="000000"/>
                </a:solidFill>
                <a:latin typeface="Times New Roman" pitchFamily="18" charset="0"/>
                <a:cs typeface="Times New Roman" pitchFamily="18" charset="0"/>
              </a:rPr>
              <a:t>Fornier</a:t>
            </a:r>
            <a:r>
              <a:rPr lang="cs-CZ" altLang="cs-CZ" sz="1900" b="0" dirty="0" smtClean="0">
                <a:solidFill>
                  <a:srgbClr val="000000"/>
                </a:solidFill>
                <a:latin typeface="Times New Roman" pitchFamily="18" charset="0"/>
                <a:cs typeface="Times New Roman" pitchFamily="18" charset="0"/>
              </a:rPr>
              <a:t> a Renata </a:t>
            </a:r>
            <a:r>
              <a:rPr lang="cs-CZ" altLang="cs-CZ" sz="1900" b="0" dirty="0" err="1" smtClean="0">
                <a:solidFill>
                  <a:srgbClr val="000000"/>
                </a:solidFill>
                <a:latin typeface="Times New Roman" pitchFamily="18" charset="0"/>
                <a:cs typeface="Times New Roman" pitchFamily="18" charset="0"/>
              </a:rPr>
              <a:t>Krmelová</a:t>
            </a:r>
            <a:r>
              <a:rPr lang="cs-CZ" altLang="cs-CZ" sz="1900" b="0" dirty="0" smtClean="0">
                <a:solidFill>
                  <a:srgbClr val="000000"/>
                </a:solidFill>
                <a:latin typeface="Times New Roman" pitchFamily="18" charset="0"/>
                <a:cs typeface="Times New Roman" pitchFamily="18" charset="0"/>
              </a:rPr>
              <a:t>.</a:t>
            </a:r>
            <a:endParaRPr lang="cs-CZ" altLang="cs-CZ" sz="1900" b="0" dirty="0">
              <a:solidFill>
                <a:srgbClr val="000000"/>
              </a:solidFill>
              <a:latin typeface="Times New Roman" pitchFamily="18" charset="0"/>
              <a:cs typeface="Times New Roman" pitchFamily="18" charset="0"/>
            </a:endParaRPr>
          </a:p>
          <a:p>
            <a:pPr>
              <a:lnSpc>
                <a:spcPct val="100000"/>
              </a:lnSpc>
              <a:buFontTx/>
              <a:buChar char="-"/>
            </a:pPr>
            <a:endParaRPr lang="cs-CZ" altLang="cs-CZ" sz="2000" b="0" dirty="0">
              <a:solidFill>
                <a:srgbClr val="000000"/>
              </a:solidFill>
              <a:latin typeface="Times New Roman" pitchFamily="18" charset="0"/>
              <a:cs typeface="Times New Roman" pitchFamily="18" charset="0"/>
            </a:endParaRPr>
          </a:p>
          <a:p>
            <a:pPr>
              <a:lnSpc>
                <a:spcPct val="100000"/>
              </a:lnSpc>
            </a:pPr>
            <a:endParaRPr lang="cs-CZ" altLang="cs-CZ" sz="2000" b="0" dirty="0">
              <a:solidFill>
                <a:srgbClr val="000000"/>
              </a:solidFill>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p:cNvSpPr>
            <a:spLocks noChangeArrowheads="1"/>
          </p:cNvSpPr>
          <p:nvPr/>
        </p:nvSpPr>
        <p:spPr bwMode="auto">
          <a:xfrm>
            <a:off x="0" y="2530475"/>
            <a:ext cx="9899650" cy="0"/>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buClr>
                <a:srgbClr val="000000"/>
              </a:buClr>
              <a:buSzPct val="100000"/>
              <a:buFont typeface="Times New Roman" pitchFamily="18" charset="0"/>
              <a:buNone/>
            </a:pPr>
            <a:endParaRPr lang="cs-CZ" altLang="cs-CZ"/>
          </a:p>
        </p:txBody>
      </p:sp>
      <p:sp>
        <p:nvSpPr>
          <p:cNvPr id="21507" name="Obdélník 4"/>
          <p:cNvSpPr>
            <a:spLocks noChangeArrowheads="1"/>
          </p:cNvSpPr>
          <p:nvPr/>
        </p:nvSpPr>
        <p:spPr bwMode="auto">
          <a:xfrm>
            <a:off x="2170113" y="1196975"/>
            <a:ext cx="4789487"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hangingPunct="0">
              <a:lnSpc>
                <a:spcPct val="87000"/>
              </a:lnSpc>
              <a:buClr>
                <a:srgbClr val="000000"/>
              </a:buClr>
              <a:buSzPct val="100000"/>
              <a:buFont typeface="Times New Roman" pitchFamily="18" charset="0"/>
              <a:buNone/>
            </a:pPr>
            <a:r>
              <a:rPr lang="cs-CZ" altLang="cs-CZ" sz="2400" u="sng" dirty="0">
                <a:solidFill>
                  <a:srgbClr val="000000"/>
                </a:solidFill>
                <a:latin typeface="Times New Roman" pitchFamily="18" charset="0"/>
                <a:cs typeface="Times New Roman" pitchFamily="18" charset="0"/>
              </a:rPr>
              <a:t>ZPRÁVA O HOSPODAŘENÍ </a:t>
            </a:r>
            <a:r>
              <a:rPr lang="cs-CZ" altLang="cs-CZ" sz="2400" u="sng" dirty="0" smtClean="0">
                <a:solidFill>
                  <a:srgbClr val="000000"/>
                </a:solidFill>
                <a:latin typeface="Times New Roman" pitchFamily="18" charset="0"/>
                <a:cs typeface="Times New Roman" pitchFamily="18" charset="0"/>
              </a:rPr>
              <a:t>2018</a:t>
            </a:r>
            <a:endParaRPr lang="cs-CZ" altLang="cs-CZ" sz="2400" u="sng" dirty="0">
              <a:solidFill>
                <a:srgbClr val="000000"/>
              </a:solidFill>
              <a:latin typeface="Times New Roman" pitchFamily="18" charset="0"/>
              <a:cs typeface="Times New Roman" pitchFamily="18" charset="0"/>
            </a:endParaRPr>
          </a:p>
        </p:txBody>
      </p:sp>
      <p:sp>
        <p:nvSpPr>
          <p:cNvPr id="6" name="Rectangle 3"/>
          <p:cNvSpPr>
            <a:spLocks noChangeArrowheads="1"/>
          </p:cNvSpPr>
          <p:nvPr/>
        </p:nvSpPr>
        <p:spPr bwMode="auto">
          <a:xfrm>
            <a:off x="0" y="3055938"/>
            <a:ext cx="9899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800" b="0" i="0" u="none" strike="noStrike" cap="none" normalizeH="0" baseline="0" smtClean="0">
              <a:ln>
                <a:noFill/>
              </a:ln>
              <a:solidFill>
                <a:schemeClr val="tx1"/>
              </a:solidFill>
              <a:effectLst/>
              <a:latin typeface="Arial" pitchFamily="34" charset="0"/>
              <a:cs typeface="Arial" pitchFamily="34" charset="0"/>
            </a:endParaRPr>
          </a:p>
        </p:txBody>
      </p:sp>
      <p:pic>
        <p:nvPicPr>
          <p:cNvPr id="3" name="Obráze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8657" y="2204864"/>
            <a:ext cx="7158763" cy="298556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802CF0C0-B1ED-46C3-9EB2-E1E8665E1AB7}" type="slidenum">
              <a:rPr lang="de-DE" altLang="cs-CZ" sz="1100" b="0">
                <a:solidFill>
                  <a:srgbClr val="000000"/>
                </a:solidFill>
                <a:latin typeface="Times New Roman" pitchFamily="18" charset="0"/>
              </a:rPr>
              <a:pPr eaLnBrk="1">
                <a:lnSpc>
                  <a:spcPct val="90000"/>
                </a:lnSpc>
              </a:pPr>
              <a:t>19</a:t>
            </a:fld>
            <a:endParaRPr lang="de-DE" altLang="cs-CZ" sz="1100" b="0">
              <a:solidFill>
                <a:srgbClr val="000000"/>
              </a:solidFill>
              <a:latin typeface="Times New Roman" pitchFamily="18" charset="0"/>
            </a:endParaRPr>
          </a:p>
        </p:txBody>
      </p:sp>
      <p:sp>
        <p:nvSpPr>
          <p:cNvPr id="22531" name="Text Box 2"/>
          <p:cNvSpPr txBox="1">
            <a:spLocks noChangeArrowheads="1"/>
          </p:cNvSpPr>
          <p:nvPr/>
        </p:nvSpPr>
        <p:spPr bwMode="auto">
          <a:xfrm>
            <a:off x="66675" y="927100"/>
            <a:ext cx="98329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117360" rIns="72000" bIns="72000">
            <a:spAutoFit/>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u="sng" dirty="0">
                <a:solidFill>
                  <a:srgbClr val="000000"/>
                </a:solidFill>
                <a:latin typeface="Times New Roman" pitchFamily="18" charset="0"/>
              </a:rPr>
              <a:t>PLÁNOVANÝ ROZPOČET NA ROK </a:t>
            </a:r>
            <a:r>
              <a:rPr lang="cs-CZ" altLang="cs-CZ" sz="2400" b="0" u="sng" dirty="0" smtClean="0">
                <a:solidFill>
                  <a:srgbClr val="000000"/>
                </a:solidFill>
                <a:latin typeface="Times New Roman" pitchFamily="18" charset="0"/>
              </a:rPr>
              <a:t>2019</a:t>
            </a:r>
            <a:endParaRPr lang="cs-CZ" altLang="cs-CZ" sz="2400" b="0" u="sng" dirty="0">
              <a:solidFill>
                <a:srgbClr val="000000"/>
              </a:solidFill>
              <a:latin typeface="Times New Roman" pitchFamily="18" charset="0"/>
            </a:endParaRPr>
          </a:p>
        </p:txBody>
      </p:sp>
      <p:sp>
        <p:nvSpPr>
          <p:cNvPr id="22532" name="Text Box 3"/>
          <p:cNvSpPr txBox="1">
            <a:spLocks noChangeArrowheads="1"/>
          </p:cNvSpPr>
          <p:nvPr/>
        </p:nvSpPr>
        <p:spPr bwMode="auto">
          <a:xfrm>
            <a:off x="341313" y="1600200"/>
            <a:ext cx="8910637"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2160" rIns="90000" bIns="46800"/>
          <a:lstStyle>
            <a:lvl1pPr eaLnBrk="0" hangingPunct="0">
              <a:lnSpc>
                <a:spcPct val="87000"/>
              </a:lnSpc>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21925" algn="l"/>
                <a:tab pos="10779125" algn="l"/>
                <a:tab pos="1078071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21925" algn="l"/>
                <a:tab pos="10779125" algn="l"/>
                <a:tab pos="1078071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21925" algn="l"/>
                <a:tab pos="10779125" algn="l"/>
                <a:tab pos="1078071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21925" algn="l"/>
                <a:tab pos="10779125" algn="l"/>
                <a:tab pos="1078071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21925" algn="l"/>
                <a:tab pos="10779125" algn="l"/>
                <a:tab pos="1078071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21925" algn="l"/>
                <a:tab pos="10779125" algn="l"/>
                <a:tab pos="1078071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21925" algn="l"/>
                <a:tab pos="10779125" algn="l"/>
                <a:tab pos="1078071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21925" algn="l"/>
                <a:tab pos="10779125" algn="l"/>
                <a:tab pos="1078071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21925" algn="l"/>
                <a:tab pos="10779125" algn="l"/>
                <a:tab pos="1078071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r>
              <a:rPr lang="cs-CZ" altLang="cs-CZ" sz="2400" b="0">
                <a:solidFill>
                  <a:srgbClr val="000000"/>
                </a:solidFill>
                <a:latin typeface="Times New Roman" pitchFamily="18" charset="0"/>
              </a:rPr>
              <a:t>				</a:t>
            </a:r>
          </a:p>
          <a:p>
            <a:pPr eaLnBrk="1">
              <a:lnSpc>
                <a:spcPct val="90000"/>
              </a:lnSpc>
            </a:pPr>
            <a:endParaRPr lang="cs-CZ" altLang="cs-CZ" sz="2400" b="0">
              <a:solidFill>
                <a:srgbClr val="000000"/>
              </a:solidFill>
              <a:latin typeface="Times New Roman" pitchFamily="18" charset="0"/>
            </a:endParaRPr>
          </a:p>
          <a:p>
            <a:pPr eaLnBrk="1">
              <a:lnSpc>
                <a:spcPct val="90000"/>
              </a:lnSpc>
            </a:pPr>
            <a:endParaRPr lang="cs-CZ" altLang="cs-CZ" sz="2400" b="0">
              <a:solidFill>
                <a:srgbClr val="000000"/>
              </a:solidFill>
              <a:latin typeface="Times New Roman" pitchFamily="18" charset="0"/>
            </a:endParaRPr>
          </a:p>
          <a:p>
            <a:pPr eaLnBrk="1">
              <a:lnSpc>
                <a:spcPct val="90000"/>
              </a:lnSpc>
            </a:pPr>
            <a:endParaRPr lang="cs-CZ" altLang="cs-CZ" sz="2400" b="0">
              <a:solidFill>
                <a:srgbClr val="000000"/>
              </a:solidFill>
              <a:latin typeface="Times New Roman" pitchFamily="18" charset="0"/>
            </a:endParaRPr>
          </a:p>
        </p:txBody>
      </p:sp>
      <p:sp>
        <p:nvSpPr>
          <p:cNvPr id="22533" name="Text Box 5"/>
          <p:cNvSpPr txBox="1">
            <a:spLocks noChangeArrowheads="1"/>
          </p:cNvSpPr>
          <p:nvPr/>
        </p:nvSpPr>
        <p:spPr bwMode="auto">
          <a:xfrm>
            <a:off x="425450" y="6092825"/>
            <a:ext cx="8412163" cy="696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endParaRPr lang="en-US" altLang="cs-CZ" sz="1200" b="0" dirty="0">
              <a:solidFill>
                <a:srgbClr val="000000"/>
              </a:solidFill>
              <a:latin typeface="Times New Roman" pitchFamily="18" charset="0"/>
            </a:endParaRPr>
          </a:p>
        </p:txBody>
      </p:sp>
      <p:pic>
        <p:nvPicPr>
          <p:cNvPr id="102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682" y="2092149"/>
            <a:ext cx="7212285" cy="2889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Obdélník 1"/>
          <p:cNvSpPr>
            <a:spLocks noChangeArrowheads="1"/>
          </p:cNvSpPr>
          <p:nvPr/>
        </p:nvSpPr>
        <p:spPr bwMode="auto">
          <a:xfrm>
            <a:off x="846138" y="1412875"/>
            <a:ext cx="6578600" cy="193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0">
              <a:lnSpc>
                <a:spcPct val="90000"/>
              </a:lnSpc>
              <a:buClr>
                <a:srgbClr val="000000"/>
              </a:buClr>
              <a:buSzPct val="100000"/>
              <a:buFont typeface="Times New Roman" pitchFamily="18" charset="0"/>
              <a:buNone/>
            </a:pPr>
            <a:r>
              <a:rPr lang="cs-CZ" altLang="cs-CZ" sz="2800" dirty="0">
                <a:solidFill>
                  <a:srgbClr val="000000"/>
                </a:solidFill>
                <a:latin typeface="Times New Roman" pitchFamily="18" charset="0"/>
                <a:cs typeface="Times New Roman" pitchFamily="18" charset="0"/>
              </a:rPr>
              <a:t>						</a:t>
            </a:r>
            <a:r>
              <a:rPr lang="cs-CZ" altLang="cs-CZ" sz="2800" b="0" u="sng" dirty="0">
                <a:solidFill>
                  <a:srgbClr val="000000"/>
                </a:solidFill>
                <a:latin typeface="Times New Roman" pitchFamily="18" charset="0"/>
                <a:cs typeface="Times New Roman" pitchFamily="18" charset="0"/>
              </a:rPr>
              <a:t>DARY</a:t>
            </a:r>
            <a:r>
              <a:rPr lang="cs-CZ" altLang="cs-CZ" dirty="0">
                <a:solidFill>
                  <a:srgbClr val="000000"/>
                </a:solidFill>
                <a:latin typeface="Times New Roman" pitchFamily="18" charset="0"/>
                <a:cs typeface="Times New Roman" pitchFamily="18" charset="0"/>
              </a:rPr>
              <a:t/>
            </a:r>
            <a:br>
              <a:rPr lang="cs-CZ" altLang="cs-CZ" dirty="0">
                <a:solidFill>
                  <a:srgbClr val="000000"/>
                </a:solidFill>
                <a:latin typeface="Times New Roman" pitchFamily="18" charset="0"/>
                <a:cs typeface="Times New Roman" pitchFamily="18" charset="0"/>
              </a:rPr>
            </a:br>
            <a:endParaRPr lang="cs-CZ" altLang="cs-CZ" dirty="0">
              <a:solidFill>
                <a:srgbClr val="000000"/>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dirty="0" smtClean="0">
                <a:solidFill>
                  <a:srgbClr val="000000"/>
                </a:solidFill>
                <a:latin typeface="Times New Roman" pitchFamily="18" charset="0"/>
                <a:cs typeface="Times New Roman" pitchFamily="18" charset="0"/>
              </a:rPr>
              <a:t>M</a:t>
            </a:r>
            <a:r>
              <a:rPr lang="cs-CZ" altLang="cs-CZ" dirty="0">
                <a:solidFill>
                  <a:srgbClr val="000000"/>
                </a:solidFill>
                <a:latin typeface="Times New Roman" pitchFamily="18" charset="0"/>
                <a:cs typeface="Times New Roman" pitchFamily="18" charset="0"/>
              </a:rPr>
              <a:t>. Koláčková 		</a:t>
            </a:r>
            <a:r>
              <a:rPr lang="cs-CZ" altLang="cs-CZ" dirty="0" smtClean="0">
                <a:solidFill>
                  <a:srgbClr val="000000"/>
                </a:solidFill>
                <a:latin typeface="Times New Roman" pitchFamily="18" charset="0"/>
                <a:cs typeface="Times New Roman" pitchFamily="18" charset="0"/>
              </a:rPr>
              <a:t>3000,-</a:t>
            </a:r>
          </a:p>
          <a:p>
            <a:pPr eaLnBrk="0" hangingPunct="0">
              <a:buClr>
                <a:srgbClr val="000000"/>
              </a:buClr>
              <a:buSzPct val="100000"/>
              <a:buFont typeface="Times New Roman" pitchFamily="18" charset="0"/>
              <a:buNone/>
            </a:pPr>
            <a:r>
              <a:rPr lang="cs-CZ" altLang="cs-CZ" dirty="0" smtClean="0">
                <a:solidFill>
                  <a:srgbClr val="000000"/>
                </a:solidFill>
                <a:latin typeface="Times New Roman" pitchFamily="18" charset="0"/>
                <a:cs typeface="Times New Roman" pitchFamily="18" charset="0"/>
              </a:rPr>
              <a:t>J. Smíšková 		1300,-</a:t>
            </a:r>
          </a:p>
          <a:p>
            <a:pPr eaLnBrk="0" hangingPunct="0">
              <a:buClr>
                <a:srgbClr val="000000"/>
              </a:buClr>
              <a:buSzPct val="100000"/>
              <a:buFont typeface="Times New Roman" pitchFamily="18" charset="0"/>
              <a:buNone/>
            </a:pPr>
            <a:r>
              <a:rPr lang="cs-CZ" altLang="cs-CZ" dirty="0" smtClean="0">
                <a:solidFill>
                  <a:srgbClr val="000000"/>
                </a:solidFill>
                <a:latin typeface="Times New Roman" pitchFamily="18" charset="0"/>
                <a:cs typeface="Times New Roman" pitchFamily="18" charset="0"/>
              </a:rPr>
              <a:t>M. </a:t>
            </a:r>
            <a:r>
              <a:rPr lang="cs-CZ" altLang="cs-CZ" dirty="0" err="1" smtClean="0">
                <a:solidFill>
                  <a:srgbClr val="000000"/>
                </a:solidFill>
                <a:latin typeface="Times New Roman" pitchFamily="18" charset="0"/>
                <a:cs typeface="Times New Roman" pitchFamily="18" charset="0"/>
              </a:rPr>
              <a:t>Lamperová</a:t>
            </a:r>
            <a:r>
              <a:rPr lang="cs-CZ" altLang="cs-CZ" dirty="0" smtClean="0">
                <a:solidFill>
                  <a:srgbClr val="000000"/>
                </a:solidFill>
                <a:latin typeface="Times New Roman" pitchFamily="18" charset="0"/>
                <a:cs typeface="Times New Roman" pitchFamily="18" charset="0"/>
              </a:rPr>
              <a:t> 		400,-</a:t>
            </a:r>
          </a:p>
          <a:p>
            <a:pPr eaLnBrk="0" hangingPunct="0">
              <a:buClr>
                <a:srgbClr val="000000"/>
              </a:buClr>
              <a:buSzPct val="100000"/>
              <a:buFont typeface="Times New Roman" pitchFamily="18" charset="0"/>
              <a:buNone/>
            </a:pPr>
            <a:r>
              <a:rPr lang="cs-CZ" altLang="cs-CZ" dirty="0" smtClean="0">
                <a:solidFill>
                  <a:srgbClr val="000000"/>
                </a:solidFill>
                <a:latin typeface="Times New Roman" pitchFamily="18" charset="0"/>
                <a:cs typeface="Times New Roman" pitchFamily="18" charset="0"/>
              </a:rPr>
              <a:t>V. Nováková 		1200,-</a:t>
            </a:r>
            <a:endParaRPr lang="cs-CZ" altLang="cs-CZ" dirty="0">
              <a:solidFill>
                <a:srgbClr val="000000"/>
              </a:solidFill>
              <a:latin typeface="Times New Roman" pitchFamily="18" charset="0"/>
              <a:cs typeface="Times New Roman" pitchFamily="18" charset="0"/>
            </a:endParaRPr>
          </a:p>
          <a:p>
            <a:pPr eaLnBrk="0" hangingPunct="0">
              <a:buClr>
                <a:srgbClr val="000000"/>
              </a:buClr>
              <a:buSzPct val="100000"/>
              <a:buFont typeface="Times New Roman" pitchFamily="18" charset="0"/>
              <a:buNone/>
            </a:pPr>
            <a:r>
              <a:rPr lang="cs-CZ" altLang="cs-CZ" dirty="0" err="1" smtClean="0">
                <a:solidFill>
                  <a:srgbClr val="000000"/>
                </a:solidFill>
                <a:latin typeface="Times New Roman" pitchFamily="18" charset="0"/>
                <a:cs typeface="Times New Roman" pitchFamily="18" charset="0"/>
              </a:rPr>
              <a:t>J.Koutníková</a:t>
            </a:r>
            <a:r>
              <a:rPr lang="cs-CZ" altLang="cs-CZ" dirty="0" smtClean="0">
                <a:solidFill>
                  <a:srgbClr val="000000"/>
                </a:solidFill>
                <a:latin typeface="Times New Roman" pitchFamily="18" charset="0"/>
                <a:cs typeface="Times New Roman" pitchFamily="18" charset="0"/>
              </a:rPr>
              <a:t> </a:t>
            </a:r>
            <a:r>
              <a:rPr lang="cs-CZ" altLang="cs-CZ" dirty="0">
                <a:solidFill>
                  <a:srgbClr val="000000"/>
                </a:solidFill>
                <a:latin typeface="Times New Roman" pitchFamily="18" charset="0"/>
                <a:cs typeface="Times New Roman" pitchFamily="18" charset="0"/>
              </a:rPr>
              <a:t>		</a:t>
            </a:r>
            <a:r>
              <a:rPr lang="cs-CZ" altLang="cs-CZ" dirty="0" smtClean="0">
                <a:solidFill>
                  <a:srgbClr val="000000"/>
                </a:solidFill>
                <a:latin typeface="Times New Roman" pitchFamily="18" charset="0"/>
                <a:cs typeface="Times New Roman" pitchFamily="18" charset="0"/>
              </a:rPr>
              <a:t>1180,-</a:t>
            </a:r>
            <a:endParaRPr lang="cs-CZ" altLang="cs-CZ" dirty="0">
              <a:solidFill>
                <a:srgbClr val="000000"/>
              </a:solidFill>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
          <p:cNvSpPr txBox="1">
            <a:spLocks noChangeArrowheads="1"/>
          </p:cNvSpPr>
          <p:nvPr/>
        </p:nvSpPr>
        <p:spPr bwMode="auto">
          <a:xfrm>
            <a:off x="4618038" y="6384925"/>
            <a:ext cx="6635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0880" rIns="0" bIns="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fld id="{92BAD2CB-5775-47C8-94F8-44720B703970}" type="slidenum">
              <a:rPr lang="de-DE" altLang="cs-CZ" sz="1100" b="0">
                <a:solidFill>
                  <a:srgbClr val="000000"/>
                </a:solidFill>
                <a:latin typeface="Times New Roman" pitchFamily="18" charset="0"/>
              </a:rPr>
              <a:pPr eaLnBrk="1">
                <a:lnSpc>
                  <a:spcPct val="90000"/>
                </a:lnSpc>
              </a:pPr>
              <a:t>21</a:t>
            </a:fld>
            <a:endParaRPr lang="de-DE" altLang="cs-CZ" sz="1100" b="0">
              <a:solidFill>
                <a:srgbClr val="000000"/>
              </a:solidFill>
              <a:latin typeface="Times New Roman" pitchFamily="18" charset="0"/>
            </a:endParaRPr>
          </a:p>
        </p:txBody>
      </p:sp>
      <p:sp>
        <p:nvSpPr>
          <p:cNvPr id="24579" name="Text Box 2"/>
          <p:cNvSpPr txBox="1">
            <a:spLocks noChangeArrowheads="1"/>
          </p:cNvSpPr>
          <p:nvPr/>
        </p:nvSpPr>
        <p:spPr bwMode="auto">
          <a:xfrm>
            <a:off x="66675" y="927100"/>
            <a:ext cx="98329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tIns="117360" rIns="72000" bIns="72000">
            <a:spAutoFit/>
          </a:bodyPr>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sz="1600">
                <a:solidFill>
                  <a:srgbClr val="D20E15"/>
                </a:solidFill>
                <a:latin typeface="Arial" charset="0"/>
                <a:ea typeface="Lucida Sans Unicode" pitchFamily="34" charset="0"/>
                <a:cs typeface="Lucida Sans Unicode" pitchFamily="34" charset="0"/>
              </a:defRPr>
            </a:lvl9pPr>
          </a:lstStyle>
          <a:p>
            <a:pPr algn="ctr" eaLnBrk="1">
              <a:lnSpc>
                <a:spcPct val="90000"/>
              </a:lnSpc>
              <a:spcBef>
                <a:spcPts val="1000"/>
              </a:spcBef>
            </a:pPr>
            <a:r>
              <a:rPr lang="cs-CZ" altLang="cs-CZ" sz="2400" b="0" u="sng">
                <a:solidFill>
                  <a:srgbClr val="000000"/>
                </a:solidFill>
                <a:latin typeface="Times New Roman" pitchFamily="18" charset="0"/>
              </a:rPr>
              <a:t>ZÁVĚR A PODĚKOVÁNÍ</a:t>
            </a:r>
          </a:p>
        </p:txBody>
      </p:sp>
      <p:sp>
        <p:nvSpPr>
          <p:cNvPr id="24580" name="Text Box 3"/>
          <p:cNvSpPr txBox="1">
            <a:spLocks noChangeArrowheads="1"/>
          </p:cNvSpPr>
          <p:nvPr/>
        </p:nvSpPr>
        <p:spPr bwMode="auto">
          <a:xfrm>
            <a:off x="1079500" y="1600200"/>
            <a:ext cx="7559675"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92160" rIns="90000" bIns="46800"/>
          <a:lstStyle>
            <a:lvl1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1pPr>
            <a:lvl2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2pPr>
            <a:lvl3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3pPr>
            <a:lvl4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4pPr>
            <a:lvl5pPr eaLnBrk="0" hangingPunct="0">
              <a:lnSpc>
                <a:spcPct val="87000"/>
              </a:lnSpc>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5pPr>
            <a:lvl6pPr marL="25146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6pPr>
            <a:lvl7pPr marL="29718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7pPr>
            <a:lvl8pPr marL="34290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8pPr>
            <a:lvl9pPr marL="3886200" indent="-228600" defTabSz="449263" eaLnBrk="0" fontAlgn="base" hangingPunct="0">
              <a:lnSpc>
                <a:spcPct val="87000"/>
              </a:lnSpc>
              <a:spcBef>
                <a:spcPct val="0"/>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D20E15"/>
                </a:solidFill>
                <a:latin typeface="Arial" charset="0"/>
                <a:ea typeface="Lucida Sans Unicode" pitchFamily="34" charset="0"/>
                <a:cs typeface="Lucida Sans Unicode" pitchFamily="34" charset="0"/>
              </a:defRPr>
            </a:lvl9pPr>
          </a:lstStyle>
          <a:p>
            <a:pPr eaLnBrk="1">
              <a:lnSpc>
                <a:spcPct val="90000"/>
              </a:lnSpc>
            </a:pPr>
            <a:r>
              <a:rPr lang="cs-CZ" altLang="cs-CZ" sz="3600" b="0">
                <a:solidFill>
                  <a:srgbClr val="800080"/>
                </a:solidFill>
                <a:latin typeface="Times New Roman" pitchFamily="18" charset="0"/>
              </a:rPr>
              <a:t>Poděkování patří všem aktivním maminkám, které přispívají svou prací k rozvoji činnosti a k naplňování cílů mateřského centra. </a:t>
            </a:r>
          </a:p>
          <a:p>
            <a:pPr eaLnBrk="1">
              <a:lnSpc>
                <a:spcPct val="90000"/>
              </a:lnSpc>
            </a:pPr>
            <a:endParaRPr lang="cs-CZ" altLang="cs-CZ" sz="3600" b="0">
              <a:solidFill>
                <a:srgbClr val="000000"/>
              </a:solidFill>
              <a:latin typeface="Times New Roman" pitchFamily="18" charset="0"/>
            </a:endParaRPr>
          </a:p>
          <a:p>
            <a:pPr eaLnBrk="1">
              <a:lnSpc>
                <a:spcPct val="90000"/>
              </a:lnSpc>
            </a:pPr>
            <a:r>
              <a:rPr lang="cs-CZ" altLang="cs-CZ" sz="3600" b="0">
                <a:solidFill>
                  <a:srgbClr val="008000"/>
                </a:solidFill>
                <a:latin typeface="Times New Roman" pitchFamily="18" charset="0"/>
              </a:rPr>
              <a:t>Další poděkování patří donátorům, kteří nás s důvěrou a pochopením finančně a materiálně podpořili. </a:t>
            </a:r>
          </a:p>
          <a:p>
            <a:pPr eaLnBrk="1">
              <a:lnSpc>
                <a:spcPct val="90000"/>
              </a:lnSpc>
            </a:pPr>
            <a:endParaRPr lang="cs-CZ" altLang="cs-CZ" sz="3600" b="0">
              <a:solidFill>
                <a:srgbClr val="000000"/>
              </a:solidFill>
              <a:latin typeface="Times New Roman" pitchFamily="18" charset="0"/>
            </a:endParaRPr>
          </a:p>
          <a:p>
            <a:pPr eaLnBrk="1">
              <a:lnSpc>
                <a:spcPct val="90000"/>
              </a:lnSpc>
            </a:pPr>
            <a:endParaRPr lang="cs-CZ" altLang="cs-CZ" sz="3600" b="0">
              <a:solidFill>
                <a:srgbClr val="0000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iv systému Office">
  <a:themeElements>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iv systému Office">
      <a:majorFont>
        <a:latin typeface="Arial Black"/>
        <a:ea typeface="Lucida Sans Unicode"/>
        <a:cs typeface="Lucida Sans Unicode"/>
      </a:majorFont>
      <a:minorFont>
        <a:latin typeface="Arial"/>
        <a:ea typeface="Lucida Sans Unicode"/>
        <a:cs typeface="Lucida Sans Unicod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449263" rtl="0" eaLnBrk="0" fontAlgn="base" latinLnBrk="0" hangingPunct="0">
          <a:lnSpc>
            <a:spcPct val="100000"/>
          </a:lnSpc>
          <a:spcBef>
            <a:spcPct val="0"/>
          </a:spcBef>
          <a:spcAft>
            <a:spcPct val="0"/>
          </a:spcAft>
          <a:buClr>
            <a:srgbClr val="000000"/>
          </a:buClr>
          <a:buSzPct val="100000"/>
          <a:buFont typeface="Times New Roman" pitchFamily="16" charset="0"/>
          <a:buNone/>
          <a:tabLst/>
          <a:defRPr kumimoji="0" lang="en-GB" sz="16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449263" rtl="0" eaLnBrk="0" fontAlgn="base" latinLnBrk="0" hangingPunct="0">
          <a:lnSpc>
            <a:spcPct val="100000"/>
          </a:lnSpc>
          <a:spcBef>
            <a:spcPct val="0"/>
          </a:spcBef>
          <a:spcAft>
            <a:spcPct val="0"/>
          </a:spcAft>
          <a:buClr>
            <a:srgbClr val="000000"/>
          </a:buClr>
          <a:buSzPct val="100000"/>
          <a:buFont typeface="Times New Roman" pitchFamily="16" charset="0"/>
          <a:buNone/>
          <a:tabLst/>
          <a:defRPr kumimoji="0" lang="en-GB" sz="1600" b="1" i="0" u="none" strike="noStrike" cap="none" normalizeH="0" baseline="0" smtClean="0">
            <a:ln>
              <a:noFill/>
            </a:ln>
            <a:solidFill>
              <a:schemeClr val="bg1"/>
            </a:solidFill>
            <a:effectLst/>
            <a:latin typeface="Arial" charset="0"/>
          </a:defRPr>
        </a:defPPr>
      </a:lstStyle>
    </a:lnDef>
  </a:objectDefaults>
  <a:extraClrSchemeLst>
    <a:extraClrScheme>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iv systém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iv systém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iv systém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iv systém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iv systém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iv systém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otiv systému Office">
  <a:themeElements>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iv systému Office">
      <a:majorFont>
        <a:latin typeface="Arial Black"/>
        <a:ea typeface="Lucida Sans Unicode"/>
        <a:cs typeface="Lucida Sans Unicode"/>
      </a:majorFont>
      <a:minorFont>
        <a:latin typeface="Arial"/>
        <a:ea typeface="Lucida Sans Unicode"/>
        <a:cs typeface="Lucida Sans Unicod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449263" rtl="0" eaLnBrk="0" fontAlgn="base" latinLnBrk="0" hangingPunct="0">
          <a:lnSpc>
            <a:spcPct val="100000"/>
          </a:lnSpc>
          <a:spcBef>
            <a:spcPct val="0"/>
          </a:spcBef>
          <a:spcAft>
            <a:spcPct val="0"/>
          </a:spcAft>
          <a:buClr>
            <a:srgbClr val="000000"/>
          </a:buClr>
          <a:buSzPct val="100000"/>
          <a:buFont typeface="Times New Roman" pitchFamily="16" charset="0"/>
          <a:buNone/>
          <a:tabLst/>
          <a:defRPr kumimoji="0" lang="en-GB" sz="16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449263" rtl="0" eaLnBrk="0" fontAlgn="base" latinLnBrk="0" hangingPunct="0">
          <a:lnSpc>
            <a:spcPct val="100000"/>
          </a:lnSpc>
          <a:spcBef>
            <a:spcPct val="0"/>
          </a:spcBef>
          <a:spcAft>
            <a:spcPct val="0"/>
          </a:spcAft>
          <a:buClr>
            <a:srgbClr val="000000"/>
          </a:buClr>
          <a:buSzPct val="100000"/>
          <a:buFont typeface="Times New Roman" pitchFamily="16" charset="0"/>
          <a:buNone/>
          <a:tabLst/>
          <a:defRPr kumimoji="0" lang="en-GB" sz="1600" b="1" i="0" u="none" strike="noStrike" cap="none" normalizeH="0" baseline="0" smtClean="0">
            <a:ln>
              <a:noFill/>
            </a:ln>
            <a:solidFill>
              <a:schemeClr val="bg1"/>
            </a:solidFill>
            <a:effectLst/>
            <a:latin typeface="Arial" charset="0"/>
          </a:defRPr>
        </a:defPPr>
      </a:lstStyle>
    </a:lnDef>
  </a:objectDefaults>
  <a:extraClrSchemeLst>
    <a:extraClrScheme>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iv systém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iv systém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iv systém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iv systém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iv systém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iv systém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7801</TotalTime>
  <Words>1402</Words>
  <Application>Microsoft Office PowerPoint</Application>
  <PresentationFormat>Vlastní</PresentationFormat>
  <Paragraphs>308</Paragraphs>
  <Slides>21</Slides>
  <Notes>17</Notes>
  <HiddenSlides>0</HiddenSlides>
  <MMClips>0</MMClips>
  <ScaleCrop>false</ScaleCrop>
  <HeadingPairs>
    <vt:vector size="6" baseType="variant">
      <vt:variant>
        <vt:lpstr>Použitá písma</vt:lpstr>
      </vt:variant>
      <vt:variant>
        <vt:i4>4</vt:i4>
      </vt:variant>
      <vt:variant>
        <vt:lpstr>Motiv</vt:lpstr>
      </vt:variant>
      <vt:variant>
        <vt:i4>2</vt:i4>
      </vt:variant>
      <vt:variant>
        <vt:lpstr>Nadpisy snímků</vt:lpstr>
      </vt:variant>
      <vt:variant>
        <vt:i4>21</vt:i4>
      </vt:variant>
    </vt:vector>
  </HeadingPairs>
  <TitlesOfParts>
    <vt:vector size="27" baseType="lpstr">
      <vt:lpstr>Arial</vt:lpstr>
      <vt:lpstr>Arial Black</vt:lpstr>
      <vt:lpstr>Lucida Sans Unicode</vt:lpstr>
      <vt:lpstr>Times New Roman</vt:lpstr>
      <vt:lpstr>Motiv systému Office</vt:lpstr>
      <vt:lpstr>1_Motiv systému Office</vt:lpstr>
      <vt:lpstr>MC PERMONÍČEK, z.s.</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Využití PPP v řízení letového provozu</dc:title>
  <dc:creator>Michael Sedlák</dc:creator>
  <cp:lastModifiedBy>Permonicek</cp:lastModifiedBy>
  <cp:revision>496</cp:revision>
  <cp:lastPrinted>2015-04-01T13:27:14Z</cp:lastPrinted>
  <dcterms:created xsi:type="dcterms:W3CDTF">2006-07-03T11:01:39Z</dcterms:created>
  <dcterms:modified xsi:type="dcterms:W3CDTF">2019-05-02T07:44:39Z</dcterms:modified>
</cp:coreProperties>
</file>