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3" r:id="rId1"/>
  </p:sldMasterIdLst>
  <p:notesMasterIdLst>
    <p:notesMasterId r:id="rId3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9144000" cy="5143500" type="screen16x9"/>
  <p:notesSz cx="9144000" cy="51435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880">
          <p15:clr>
            <a:srgbClr val="000000"/>
          </p15:clr>
        </p15:guide>
        <p15:guide id="2" pos="216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0" d="100"/>
          <a:sy n="100" d="100"/>
        </p:scale>
        <p:origin x="-516" y="66"/>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914400" y="2443150"/>
            <a:ext cx="7315200" cy="2314575"/>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54990969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
        <p:cNvGrpSpPr/>
        <p:nvPr/>
      </p:nvGrpSpPr>
      <p:grpSpPr>
        <a:xfrm>
          <a:off x="0" y="0"/>
          <a:ext cx="0" cy="0"/>
          <a:chOff x="0" y="0"/>
          <a:chExt cx="0" cy="0"/>
        </a:xfrm>
      </p:grpSpPr>
      <p:sp>
        <p:nvSpPr>
          <p:cNvPr id="41" name="Google Shape;41;p1: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 name="Google Shape;42;p1:notes"/>
          <p:cNvSpPr>
            <a:spLocks noGrp="1" noRot="1" noChangeAspect="1"/>
          </p:cNvSpPr>
          <p:nvPr>
            <p:ph type="sldImg" idx="2"/>
          </p:nvPr>
        </p:nvSpPr>
        <p:spPr>
          <a:xfrm>
            <a:off x="2857500" y="385763"/>
            <a:ext cx="3429000" cy="19288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2: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 name="Google Shape;48;p2: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3: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6" name="Google Shape;56;p3: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4: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 name="Google Shape;65;p4: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2" name="Google Shape;72;p5: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6: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9" name="Google Shape;79;p6: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7: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6" name="Google Shape;86;p7: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8: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8: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9: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0" name="Google Shape;100;p9: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10: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10: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11: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4" name="Google Shape;114;p11: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12: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1" name="Google Shape;121;p12: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14: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0" name="Google Shape;130;p14: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24bb7b883c1_0_13:notes"/>
          <p:cNvSpPr txBox="1">
            <a:spLocks noGrp="1"/>
          </p:cNvSpPr>
          <p:nvPr>
            <p:ph type="body" idx="1"/>
          </p:nvPr>
        </p:nvSpPr>
        <p:spPr>
          <a:xfrm>
            <a:off x="914400" y="2443150"/>
            <a:ext cx="7315200" cy="2314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1" name="Google Shape;141;g24bb7b883c1_0_13:notes"/>
          <p:cNvSpPr>
            <a:spLocks noGrp="1" noRot="1" noChangeAspect="1"/>
          </p:cNvSpPr>
          <p:nvPr>
            <p:ph type="sldImg" idx="2"/>
          </p:nvPr>
        </p:nvSpPr>
        <p:spPr>
          <a:xfrm>
            <a:off x="1524300" y="385750"/>
            <a:ext cx="6096300" cy="19287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24bb7b883c1_0_49:notes"/>
          <p:cNvSpPr txBox="1">
            <a:spLocks noGrp="1"/>
          </p:cNvSpPr>
          <p:nvPr>
            <p:ph type="body" idx="1"/>
          </p:nvPr>
        </p:nvSpPr>
        <p:spPr>
          <a:xfrm>
            <a:off x="914400" y="2443150"/>
            <a:ext cx="7315200" cy="2314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g24bb7b883c1_0_49:notes"/>
          <p:cNvSpPr>
            <a:spLocks noGrp="1" noRot="1" noChangeAspect="1"/>
          </p:cNvSpPr>
          <p:nvPr>
            <p:ph type="sldImg" idx="2"/>
          </p:nvPr>
        </p:nvSpPr>
        <p:spPr>
          <a:xfrm>
            <a:off x="1524300" y="385750"/>
            <a:ext cx="6096300" cy="19287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15: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8" name="Google Shape;158;p15: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7: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17: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8: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3" name="Google Shape;173;p18:notes"/>
          <p:cNvSpPr>
            <a:spLocks noGrp="1" noRot="1" noChangeAspect="1"/>
          </p:cNvSpPr>
          <p:nvPr>
            <p:ph type="sldImg" idx="2"/>
          </p:nvPr>
        </p:nvSpPr>
        <p:spPr>
          <a:xfrm>
            <a:off x="2857500" y="385763"/>
            <a:ext cx="3429000" cy="19288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19: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0" name="Google Shape;180;p19: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20: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p20: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21: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4" name="Google Shape;194;p21: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22: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3" name="Google Shape;203;p22: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23: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9" name="Google Shape;209;p23: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24: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8" name="Google Shape;218;p24: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25: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6" name="Google Shape;226;p25: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6: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2" name="Google Shape;232;p26:notes"/>
          <p:cNvSpPr>
            <a:spLocks noGrp="1" noRot="1" noChangeAspect="1"/>
          </p:cNvSpPr>
          <p:nvPr>
            <p:ph type="sldImg" idx="2"/>
          </p:nvPr>
        </p:nvSpPr>
        <p:spPr>
          <a:xfrm>
            <a:off x="2857500" y="385763"/>
            <a:ext cx="3429000" cy="19288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27: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27: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28: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5" name="Google Shape;245;p28: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29: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1" name="Google Shape;251;p29: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30: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8" name="Google Shape;258;p30: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31: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4" name="Google Shape;264;p31: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32: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0" name="Google Shape;270;p32: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33: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6" name="Google Shape;276;p33: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34: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2" name="Google Shape;282;p34: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35:notes"/>
          <p:cNvSpPr txBox="1">
            <a:spLocks noGrp="1"/>
          </p:cNvSpPr>
          <p:nvPr>
            <p:ph type="body" idx="1"/>
          </p:nvPr>
        </p:nvSpPr>
        <p:spPr>
          <a:xfrm>
            <a:off x="914400" y="2443150"/>
            <a:ext cx="7315200" cy="23145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8" name="Google Shape;288;p35:notes"/>
          <p:cNvSpPr>
            <a:spLocks noGrp="1" noRot="1" noChangeAspect="1"/>
          </p:cNvSpPr>
          <p:nvPr>
            <p:ph type="sldImg" idx="2"/>
          </p:nvPr>
        </p:nvSpPr>
        <p:spPr>
          <a:xfrm>
            <a:off x="1524300" y="385750"/>
            <a:ext cx="6096300" cy="1928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2"/>
        <p:cNvGrpSpPr/>
        <p:nvPr/>
      </p:nvGrpSpPr>
      <p:grpSpPr>
        <a:xfrm>
          <a:off x="0" y="0"/>
          <a:ext cx="0" cy="0"/>
          <a:chOff x="0" y="0"/>
          <a:chExt cx="0" cy="0"/>
        </a:xfrm>
      </p:grpSpPr>
      <p:sp>
        <p:nvSpPr>
          <p:cNvPr id="13" name="Google Shape;13;p2"/>
          <p:cNvSpPr txBox="1">
            <a:spLocks noGrp="1"/>
          </p:cNvSpPr>
          <p:nvPr>
            <p:ph type="title"/>
          </p:nvPr>
        </p:nvSpPr>
        <p:spPr>
          <a:xfrm>
            <a:off x="839725" y="1152999"/>
            <a:ext cx="7464549" cy="2118995"/>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sz="3700" b="1" i="0">
                <a:solidFill>
                  <a:schemeClr val="dk1"/>
                </a:solidFill>
                <a:latin typeface="Cambria"/>
                <a:ea typeface="Cambria"/>
                <a:cs typeface="Cambria"/>
                <a:sym typeface="Cambria"/>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 name="Google Shape;14;p2"/>
          <p:cNvSpPr txBox="1">
            <a:spLocks noGrp="1"/>
          </p:cNvSpPr>
          <p:nvPr>
            <p:ph type="body" idx="1"/>
          </p:nvPr>
        </p:nvSpPr>
        <p:spPr>
          <a:xfrm>
            <a:off x="802925" y="1722658"/>
            <a:ext cx="7303134" cy="1930400"/>
          </a:xfrm>
          <a:prstGeom prst="rect">
            <a:avLst/>
          </a:prstGeom>
          <a:noFill/>
          <a:ln>
            <a:noFill/>
          </a:ln>
        </p:spPr>
        <p:txBody>
          <a:bodyPr spcFirstLastPara="1" wrap="square" lIns="0" tIns="0" rIns="0" bIns="0" anchor="t" anchorCtr="0">
            <a:spAutoFit/>
          </a:bodyPr>
          <a:lstStyle>
            <a:lvl1pPr marL="457200" lvl="0" indent="-228600" algn="l">
              <a:spcBef>
                <a:spcPts val="0"/>
              </a:spcBef>
              <a:spcAft>
                <a:spcPts val="0"/>
              </a:spcAft>
              <a:buSzPts val="1400"/>
              <a:buNone/>
              <a:defRPr sz="2000" b="0" i="0">
                <a:solidFill>
                  <a:schemeClr val="dk1"/>
                </a:solidFill>
                <a:latin typeface="Cambria"/>
                <a:ea typeface="Cambria"/>
                <a:cs typeface="Cambria"/>
                <a:sym typeface="Cambria"/>
              </a:defRPr>
            </a:lvl1pPr>
            <a:lvl2pPr marL="914400" lvl="1" indent="-228600" algn="l">
              <a:spcBef>
                <a:spcPts val="0"/>
              </a:spcBef>
              <a:spcAft>
                <a:spcPts val="0"/>
              </a:spcAft>
              <a:buSzPts val="1400"/>
              <a:buNone/>
              <a:defRPr/>
            </a:lvl2pPr>
            <a:lvl3pPr marL="1371600" lvl="2" indent="-228600" algn="l">
              <a:spcBef>
                <a:spcPts val="0"/>
              </a:spcBef>
              <a:spcAft>
                <a:spcPts val="0"/>
              </a:spcAft>
              <a:buSzPts val="1400"/>
              <a:buNone/>
              <a:defRPr/>
            </a:lvl3pPr>
            <a:lvl4pPr marL="1828800" lvl="3" indent="-228600" algn="l">
              <a:spcBef>
                <a:spcPts val="0"/>
              </a:spcBef>
              <a:spcAft>
                <a:spcPts val="0"/>
              </a:spcAft>
              <a:buSzPts val="1400"/>
              <a:buNone/>
              <a:defRPr/>
            </a:lvl4pPr>
            <a:lvl5pPr marL="2286000" lvl="4" indent="-228600" algn="l">
              <a:spcBef>
                <a:spcPts val="0"/>
              </a:spcBef>
              <a:spcAft>
                <a:spcPts val="0"/>
              </a:spcAft>
              <a:buSzPts val="1400"/>
              <a:buNone/>
              <a:defRPr/>
            </a:lvl5pPr>
            <a:lvl6pPr marL="2743200" lvl="5" indent="-228600" algn="l">
              <a:spcBef>
                <a:spcPts val="0"/>
              </a:spcBef>
              <a:spcAft>
                <a:spcPts val="0"/>
              </a:spcAft>
              <a:buSzPts val="1400"/>
              <a:buNone/>
              <a:defRPr/>
            </a:lvl6pPr>
            <a:lvl7pPr marL="3200400" lvl="6" indent="-228600" algn="l">
              <a:spcBef>
                <a:spcPts val="0"/>
              </a:spcBef>
              <a:spcAft>
                <a:spcPts val="0"/>
              </a:spcAft>
              <a:buSzPts val="1400"/>
              <a:buNone/>
              <a:defRPr/>
            </a:lvl7pPr>
            <a:lvl8pPr marL="3657600" lvl="7" indent="-228600" algn="l">
              <a:spcBef>
                <a:spcPts val="0"/>
              </a:spcBef>
              <a:spcAft>
                <a:spcPts val="0"/>
              </a:spcAft>
              <a:buSzPts val="1400"/>
              <a:buNone/>
              <a:defRPr/>
            </a:lvl8pPr>
            <a:lvl9pPr marL="4114800" lvl="8" indent="-228600" algn="l">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3108960" y="4783455"/>
            <a:ext cx="2926080" cy="257175"/>
          </a:xfrm>
          <a:prstGeom prst="rect">
            <a:avLst/>
          </a:prstGeom>
          <a:noFill/>
          <a:ln>
            <a:noFill/>
          </a:ln>
        </p:spPr>
        <p:txBody>
          <a:bodyPr spcFirstLastPara="1" wrap="square" lIns="0" tIns="0" rIns="0" bIns="0" anchor="t" anchorCtr="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
          <p:cNvSpPr txBox="1">
            <a:spLocks noGrp="1"/>
          </p:cNvSpPr>
          <p:nvPr>
            <p:ph type="dt" idx="10"/>
          </p:nvPr>
        </p:nvSpPr>
        <p:spPr>
          <a:xfrm>
            <a:off x="457200" y="4783455"/>
            <a:ext cx="2103120" cy="257175"/>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2"/>
          <p:cNvSpPr txBox="1">
            <a:spLocks noGrp="1"/>
          </p:cNvSpPr>
          <p:nvPr>
            <p:ph type="sldNum" idx="12"/>
          </p:nvPr>
        </p:nvSpPr>
        <p:spPr>
          <a:xfrm>
            <a:off x="6583680" y="4783455"/>
            <a:ext cx="2103120" cy="257175"/>
          </a:xfrm>
          <a:prstGeom prst="rect">
            <a:avLst/>
          </a:prstGeom>
          <a:noFill/>
          <a:ln>
            <a:noFill/>
          </a:ln>
        </p:spPr>
        <p:txBody>
          <a:bodyPr spcFirstLastPara="1" wrap="square" lIns="0" tIns="0" rIns="0" bIns="0" anchor="t" anchorCtr="0">
            <a:sp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18"/>
        <p:cNvGrpSpPr/>
        <p:nvPr/>
      </p:nvGrpSpPr>
      <p:grpSpPr>
        <a:xfrm>
          <a:off x="0" y="0"/>
          <a:ext cx="0" cy="0"/>
          <a:chOff x="0" y="0"/>
          <a:chExt cx="0" cy="0"/>
        </a:xfrm>
      </p:grpSpPr>
      <p:sp>
        <p:nvSpPr>
          <p:cNvPr id="19" name="Google Shape;19;p3"/>
          <p:cNvSpPr txBox="1">
            <a:spLocks noGrp="1"/>
          </p:cNvSpPr>
          <p:nvPr>
            <p:ph type="title"/>
          </p:nvPr>
        </p:nvSpPr>
        <p:spPr>
          <a:xfrm>
            <a:off x="839725" y="1152999"/>
            <a:ext cx="7464549" cy="2118995"/>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sz="3700" b="1" i="0">
                <a:solidFill>
                  <a:schemeClr val="dk1"/>
                </a:solidFill>
                <a:latin typeface="Cambria"/>
                <a:ea typeface="Cambria"/>
                <a:cs typeface="Cambria"/>
                <a:sym typeface="Cambria"/>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3108960" y="4783455"/>
            <a:ext cx="2926080" cy="257175"/>
          </a:xfrm>
          <a:prstGeom prst="rect">
            <a:avLst/>
          </a:prstGeom>
          <a:noFill/>
          <a:ln>
            <a:noFill/>
          </a:ln>
        </p:spPr>
        <p:txBody>
          <a:bodyPr spcFirstLastPara="1" wrap="square" lIns="0" tIns="0" rIns="0" bIns="0" anchor="t" anchorCtr="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dt" idx="10"/>
          </p:nvPr>
        </p:nvSpPr>
        <p:spPr>
          <a:xfrm>
            <a:off x="457200" y="4783455"/>
            <a:ext cx="2103120" cy="257175"/>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3"/>
          <p:cNvSpPr txBox="1">
            <a:spLocks noGrp="1"/>
          </p:cNvSpPr>
          <p:nvPr>
            <p:ph type="sldNum" idx="12"/>
          </p:nvPr>
        </p:nvSpPr>
        <p:spPr>
          <a:xfrm>
            <a:off x="6583680" y="4783455"/>
            <a:ext cx="2103120" cy="257175"/>
          </a:xfrm>
          <a:prstGeom prst="rect">
            <a:avLst/>
          </a:prstGeom>
          <a:noFill/>
          <a:ln>
            <a:noFill/>
          </a:ln>
        </p:spPr>
        <p:txBody>
          <a:bodyPr spcFirstLastPara="1" wrap="square" lIns="0" tIns="0" rIns="0" bIns="0" anchor="t" anchorCtr="0">
            <a:sp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23"/>
        <p:cNvGrpSpPr/>
        <p:nvPr/>
      </p:nvGrpSpPr>
      <p:grpSpPr>
        <a:xfrm>
          <a:off x="0" y="0"/>
          <a:ext cx="0" cy="0"/>
          <a:chOff x="0" y="0"/>
          <a:chExt cx="0" cy="0"/>
        </a:xfrm>
      </p:grpSpPr>
      <p:sp>
        <p:nvSpPr>
          <p:cNvPr id="24" name="Google Shape;24;p4"/>
          <p:cNvSpPr txBox="1">
            <a:spLocks noGrp="1"/>
          </p:cNvSpPr>
          <p:nvPr>
            <p:ph type="ctrTitle"/>
          </p:nvPr>
        </p:nvSpPr>
        <p:spPr>
          <a:xfrm>
            <a:off x="384725" y="505350"/>
            <a:ext cx="8374549" cy="406400"/>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b="0" i="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
          <p:cNvSpPr txBox="1">
            <a:spLocks noGrp="1"/>
          </p:cNvSpPr>
          <p:nvPr>
            <p:ph type="subTitle" idx="1"/>
          </p:nvPr>
        </p:nvSpPr>
        <p:spPr>
          <a:xfrm>
            <a:off x="1371600" y="2880360"/>
            <a:ext cx="6400800" cy="1285875"/>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
          <p:cNvSpPr txBox="1">
            <a:spLocks noGrp="1"/>
          </p:cNvSpPr>
          <p:nvPr>
            <p:ph type="ftr" idx="11"/>
          </p:nvPr>
        </p:nvSpPr>
        <p:spPr>
          <a:xfrm>
            <a:off x="3108960" y="4783455"/>
            <a:ext cx="2926080" cy="257175"/>
          </a:xfrm>
          <a:prstGeom prst="rect">
            <a:avLst/>
          </a:prstGeom>
          <a:noFill/>
          <a:ln>
            <a:noFill/>
          </a:ln>
        </p:spPr>
        <p:txBody>
          <a:bodyPr spcFirstLastPara="1" wrap="square" lIns="0" tIns="0" rIns="0" bIns="0" anchor="t" anchorCtr="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
          <p:cNvSpPr txBox="1">
            <a:spLocks noGrp="1"/>
          </p:cNvSpPr>
          <p:nvPr>
            <p:ph type="dt" idx="10"/>
          </p:nvPr>
        </p:nvSpPr>
        <p:spPr>
          <a:xfrm>
            <a:off x="457200" y="4783455"/>
            <a:ext cx="2103120" cy="257175"/>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
          <p:cNvSpPr txBox="1">
            <a:spLocks noGrp="1"/>
          </p:cNvSpPr>
          <p:nvPr>
            <p:ph type="sldNum" idx="12"/>
          </p:nvPr>
        </p:nvSpPr>
        <p:spPr>
          <a:xfrm>
            <a:off x="6583680" y="4783455"/>
            <a:ext cx="2103120" cy="257175"/>
          </a:xfrm>
          <a:prstGeom prst="rect">
            <a:avLst/>
          </a:prstGeom>
          <a:noFill/>
          <a:ln>
            <a:noFill/>
          </a:ln>
        </p:spPr>
        <p:txBody>
          <a:bodyPr spcFirstLastPara="1" wrap="square" lIns="0" tIns="0" rIns="0" bIns="0" anchor="t" anchorCtr="0">
            <a:sp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29"/>
        <p:cNvGrpSpPr/>
        <p:nvPr/>
      </p:nvGrpSpPr>
      <p:grpSpPr>
        <a:xfrm>
          <a:off x="0" y="0"/>
          <a:ext cx="0" cy="0"/>
          <a:chOff x="0" y="0"/>
          <a:chExt cx="0" cy="0"/>
        </a:xfrm>
      </p:grpSpPr>
      <p:sp>
        <p:nvSpPr>
          <p:cNvPr id="30" name="Google Shape;30;p5"/>
          <p:cNvSpPr txBox="1">
            <a:spLocks noGrp="1"/>
          </p:cNvSpPr>
          <p:nvPr>
            <p:ph type="title"/>
          </p:nvPr>
        </p:nvSpPr>
        <p:spPr>
          <a:xfrm>
            <a:off x="839725" y="1152999"/>
            <a:ext cx="7464549" cy="2118995"/>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sz="3700" b="1" i="0">
                <a:solidFill>
                  <a:schemeClr val="dk1"/>
                </a:solidFill>
                <a:latin typeface="Cambria"/>
                <a:ea typeface="Cambria"/>
                <a:cs typeface="Cambria"/>
                <a:sym typeface="Cambria"/>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
          <p:cNvSpPr txBox="1">
            <a:spLocks noGrp="1"/>
          </p:cNvSpPr>
          <p:nvPr>
            <p:ph type="body" idx="1"/>
          </p:nvPr>
        </p:nvSpPr>
        <p:spPr>
          <a:xfrm>
            <a:off x="457200" y="1183005"/>
            <a:ext cx="3977640" cy="3394710"/>
          </a:xfrm>
          <a:prstGeom prst="rect">
            <a:avLst/>
          </a:prstGeom>
          <a:noFill/>
          <a:ln>
            <a:noFill/>
          </a:ln>
        </p:spPr>
        <p:txBody>
          <a:bodyPr spcFirstLastPara="1" wrap="square" lIns="0" tIns="0" rIns="0" bIns="0" anchor="t" anchorCtr="0">
            <a:spAutoFit/>
          </a:bodyPr>
          <a:lstStyle>
            <a:lvl1pPr marL="457200" lvl="0" indent="-228600" algn="l">
              <a:spcBef>
                <a:spcPts val="0"/>
              </a:spcBef>
              <a:spcAft>
                <a:spcPts val="0"/>
              </a:spcAft>
              <a:buSzPts val="1400"/>
              <a:buNone/>
              <a:defRPr/>
            </a:lvl1pPr>
            <a:lvl2pPr marL="914400" lvl="1" indent="-228600" algn="l">
              <a:spcBef>
                <a:spcPts val="0"/>
              </a:spcBef>
              <a:spcAft>
                <a:spcPts val="0"/>
              </a:spcAft>
              <a:buSzPts val="1400"/>
              <a:buNone/>
              <a:defRPr/>
            </a:lvl2pPr>
            <a:lvl3pPr marL="1371600" lvl="2" indent="-228600" algn="l">
              <a:spcBef>
                <a:spcPts val="0"/>
              </a:spcBef>
              <a:spcAft>
                <a:spcPts val="0"/>
              </a:spcAft>
              <a:buSzPts val="1400"/>
              <a:buNone/>
              <a:defRPr/>
            </a:lvl3pPr>
            <a:lvl4pPr marL="1828800" lvl="3" indent="-228600" algn="l">
              <a:spcBef>
                <a:spcPts val="0"/>
              </a:spcBef>
              <a:spcAft>
                <a:spcPts val="0"/>
              </a:spcAft>
              <a:buSzPts val="1400"/>
              <a:buNone/>
              <a:defRPr/>
            </a:lvl4pPr>
            <a:lvl5pPr marL="2286000" lvl="4" indent="-228600" algn="l">
              <a:spcBef>
                <a:spcPts val="0"/>
              </a:spcBef>
              <a:spcAft>
                <a:spcPts val="0"/>
              </a:spcAft>
              <a:buSzPts val="1400"/>
              <a:buNone/>
              <a:defRPr/>
            </a:lvl5pPr>
            <a:lvl6pPr marL="2743200" lvl="5" indent="-228600" algn="l">
              <a:spcBef>
                <a:spcPts val="0"/>
              </a:spcBef>
              <a:spcAft>
                <a:spcPts val="0"/>
              </a:spcAft>
              <a:buSzPts val="1400"/>
              <a:buNone/>
              <a:defRPr/>
            </a:lvl6pPr>
            <a:lvl7pPr marL="3200400" lvl="6" indent="-228600" algn="l">
              <a:spcBef>
                <a:spcPts val="0"/>
              </a:spcBef>
              <a:spcAft>
                <a:spcPts val="0"/>
              </a:spcAft>
              <a:buSzPts val="1400"/>
              <a:buNone/>
              <a:defRPr/>
            </a:lvl7pPr>
            <a:lvl8pPr marL="3657600" lvl="7" indent="-228600" algn="l">
              <a:spcBef>
                <a:spcPts val="0"/>
              </a:spcBef>
              <a:spcAft>
                <a:spcPts val="0"/>
              </a:spcAft>
              <a:buSzPts val="1400"/>
              <a:buNone/>
              <a:defRPr/>
            </a:lvl8pPr>
            <a:lvl9pPr marL="4114800" lvl="8" indent="-228600" algn="l">
              <a:spcBef>
                <a:spcPts val="0"/>
              </a:spcBef>
              <a:spcAft>
                <a:spcPts val="0"/>
              </a:spcAft>
              <a:buSzPts val="1400"/>
              <a:buNone/>
              <a:defRPr/>
            </a:lvl9pPr>
          </a:lstStyle>
          <a:p>
            <a:endParaRPr/>
          </a:p>
        </p:txBody>
      </p:sp>
      <p:sp>
        <p:nvSpPr>
          <p:cNvPr id="32" name="Google Shape;32;p5"/>
          <p:cNvSpPr txBox="1">
            <a:spLocks noGrp="1"/>
          </p:cNvSpPr>
          <p:nvPr>
            <p:ph type="body" idx="2"/>
          </p:nvPr>
        </p:nvSpPr>
        <p:spPr>
          <a:xfrm>
            <a:off x="4709160" y="1183005"/>
            <a:ext cx="3977640" cy="3394710"/>
          </a:xfrm>
          <a:prstGeom prst="rect">
            <a:avLst/>
          </a:prstGeom>
          <a:noFill/>
          <a:ln>
            <a:noFill/>
          </a:ln>
        </p:spPr>
        <p:txBody>
          <a:bodyPr spcFirstLastPara="1" wrap="square" lIns="0" tIns="0" rIns="0" bIns="0" anchor="t" anchorCtr="0">
            <a:spAutoFit/>
          </a:bodyPr>
          <a:lstStyle>
            <a:lvl1pPr marL="457200" lvl="0" indent="-228600" algn="l">
              <a:spcBef>
                <a:spcPts val="0"/>
              </a:spcBef>
              <a:spcAft>
                <a:spcPts val="0"/>
              </a:spcAft>
              <a:buSzPts val="1400"/>
              <a:buNone/>
              <a:defRPr/>
            </a:lvl1pPr>
            <a:lvl2pPr marL="914400" lvl="1" indent="-228600" algn="l">
              <a:spcBef>
                <a:spcPts val="0"/>
              </a:spcBef>
              <a:spcAft>
                <a:spcPts val="0"/>
              </a:spcAft>
              <a:buSzPts val="1400"/>
              <a:buNone/>
              <a:defRPr/>
            </a:lvl2pPr>
            <a:lvl3pPr marL="1371600" lvl="2" indent="-228600" algn="l">
              <a:spcBef>
                <a:spcPts val="0"/>
              </a:spcBef>
              <a:spcAft>
                <a:spcPts val="0"/>
              </a:spcAft>
              <a:buSzPts val="1400"/>
              <a:buNone/>
              <a:defRPr/>
            </a:lvl3pPr>
            <a:lvl4pPr marL="1828800" lvl="3" indent="-228600" algn="l">
              <a:spcBef>
                <a:spcPts val="0"/>
              </a:spcBef>
              <a:spcAft>
                <a:spcPts val="0"/>
              </a:spcAft>
              <a:buSzPts val="1400"/>
              <a:buNone/>
              <a:defRPr/>
            </a:lvl4pPr>
            <a:lvl5pPr marL="2286000" lvl="4" indent="-228600" algn="l">
              <a:spcBef>
                <a:spcPts val="0"/>
              </a:spcBef>
              <a:spcAft>
                <a:spcPts val="0"/>
              </a:spcAft>
              <a:buSzPts val="1400"/>
              <a:buNone/>
              <a:defRPr/>
            </a:lvl5pPr>
            <a:lvl6pPr marL="2743200" lvl="5" indent="-228600" algn="l">
              <a:spcBef>
                <a:spcPts val="0"/>
              </a:spcBef>
              <a:spcAft>
                <a:spcPts val="0"/>
              </a:spcAft>
              <a:buSzPts val="1400"/>
              <a:buNone/>
              <a:defRPr/>
            </a:lvl6pPr>
            <a:lvl7pPr marL="3200400" lvl="6" indent="-228600" algn="l">
              <a:spcBef>
                <a:spcPts val="0"/>
              </a:spcBef>
              <a:spcAft>
                <a:spcPts val="0"/>
              </a:spcAft>
              <a:buSzPts val="1400"/>
              <a:buNone/>
              <a:defRPr/>
            </a:lvl7pPr>
            <a:lvl8pPr marL="3657600" lvl="7" indent="-228600" algn="l">
              <a:spcBef>
                <a:spcPts val="0"/>
              </a:spcBef>
              <a:spcAft>
                <a:spcPts val="0"/>
              </a:spcAft>
              <a:buSzPts val="1400"/>
              <a:buNone/>
              <a:defRPr/>
            </a:lvl8pPr>
            <a:lvl9pPr marL="4114800" lvl="8" indent="-228600" algn="l">
              <a:spcBef>
                <a:spcPts val="0"/>
              </a:spcBef>
              <a:spcAft>
                <a:spcPts val="0"/>
              </a:spcAft>
              <a:buSzPts val="1400"/>
              <a:buNone/>
              <a:defRPr/>
            </a:lvl9pPr>
          </a:lstStyle>
          <a:p>
            <a:endParaRPr/>
          </a:p>
        </p:txBody>
      </p:sp>
      <p:sp>
        <p:nvSpPr>
          <p:cNvPr id="33" name="Google Shape;33;p5"/>
          <p:cNvSpPr txBox="1">
            <a:spLocks noGrp="1"/>
          </p:cNvSpPr>
          <p:nvPr>
            <p:ph type="ftr" idx="11"/>
          </p:nvPr>
        </p:nvSpPr>
        <p:spPr>
          <a:xfrm>
            <a:off x="3108960" y="4783455"/>
            <a:ext cx="2926080" cy="257175"/>
          </a:xfrm>
          <a:prstGeom prst="rect">
            <a:avLst/>
          </a:prstGeom>
          <a:noFill/>
          <a:ln>
            <a:noFill/>
          </a:ln>
        </p:spPr>
        <p:txBody>
          <a:bodyPr spcFirstLastPara="1" wrap="square" lIns="0" tIns="0" rIns="0" bIns="0" anchor="t" anchorCtr="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
          <p:cNvSpPr txBox="1">
            <a:spLocks noGrp="1"/>
          </p:cNvSpPr>
          <p:nvPr>
            <p:ph type="dt" idx="10"/>
          </p:nvPr>
        </p:nvSpPr>
        <p:spPr>
          <a:xfrm>
            <a:off x="457200" y="4783455"/>
            <a:ext cx="2103120" cy="257175"/>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
          <p:cNvSpPr txBox="1">
            <a:spLocks noGrp="1"/>
          </p:cNvSpPr>
          <p:nvPr>
            <p:ph type="sldNum" idx="12"/>
          </p:nvPr>
        </p:nvSpPr>
        <p:spPr>
          <a:xfrm>
            <a:off x="6583680" y="4783455"/>
            <a:ext cx="2103120" cy="257175"/>
          </a:xfrm>
          <a:prstGeom prst="rect">
            <a:avLst/>
          </a:prstGeom>
          <a:noFill/>
          <a:ln>
            <a:noFill/>
          </a:ln>
        </p:spPr>
        <p:txBody>
          <a:bodyPr spcFirstLastPara="1" wrap="square" lIns="0" tIns="0" rIns="0" bIns="0" anchor="t" anchorCtr="0">
            <a:sp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6"/>
        <p:cNvGrpSpPr/>
        <p:nvPr/>
      </p:nvGrpSpPr>
      <p:grpSpPr>
        <a:xfrm>
          <a:off x="0" y="0"/>
          <a:ext cx="0" cy="0"/>
          <a:chOff x="0" y="0"/>
          <a:chExt cx="0" cy="0"/>
        </a:xfrm>
      </p:grpSpPr>
      <p:sp>
        <p:nvSpPr>
          <p:cNvPr id="37" name="Google Shape;37;p6"/>
          <p:cNvSpPr txBox="1">
            <a:spLocks noGrp="1"/>
          </p:cNvSpPr>
          <p:nvPr>
            <p:ph type="ftr" idx="11"/>
          </p:nvPr>
        </p:nvSpPr>
        <p:spPr>
          <a:xfrm>
            <a:off x="3108960" y="4783455"/>
            <a:ext cx="2926080" cy="257175"/>
          </a:xfrm>
          <a:prstGeom prst="rect">
            <a:avLst/>
          </a:prstGeom>
          <a:noFill/>
          <a:ln>
            <a:noFill/>
          </a:ln>
        </p:spPr>
        <p:txBody>
          <a:bodyPr spcFirstLastPara="1" wrap="square" lIns="0" tIns="0" rIns="0" bIns="0" anchor="t" anchorCtr="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
          <p:cNvSpPr txBox="1">
            <a:spLocks noGrp="1"/>
          </p:cNvSpPr>
          <p:nvPr>
            <p:ph type="dt" idx="10"/>
          </p:nvPr>
        </p:nvSpPr>
        <p:spPr>
          <a:xfrm>
            <a:off x="457200" y="4783455"/>
            <a:ext cx="2103120" cy="257175"/>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6583680" y="4783455"/>
            <a:ext cx="2103120" cy="257175"/>
          </a:xfrm>
          <a:prstGeom prst="rect">
            <a:avLst/>
          </a:prstGeom>
          <a:noFill/>
          <a:ln>
            <a:noFill/>
          </a:ln>
        </p:spPr>
        <p:txBody>
          <a:bodyPr spcFirstLastPara="1" wrap="square" lIns="0" tIns="0" rIns="0" bIns="0" anchor="t" anchorCtr="0">
            <a:sp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pic>
        <p:nvPicPr>
          <p:cNvPr id="6" name="Google Shape;6;p1"/>
          <p:cNvPicPr preferRelativeResize="0"/>
          <p:nvPr/>
        </p:nvPicPr>
        <p:blipFill rotWithShape="1">
          <a:blip r:embed="rId7">
            <a:alphaModFix/>
          </a:blip>
          <a:srcRect/>
          <a:stretch/>
        </p:blipFill>
        <p:spPr>
          <a:xfrm>
            <a:off x="0" y="0"/>
            <a:ext cx="9143999" cy="5143499"/>
          </a:xfrm>
          <a:prstGeom prst="rect">
            <a:avLst/>
          </a:prstGeom>
          <a:noFill/>
          <a:ln>
            <a:noFill/>
          </a:ln>
        </p:spPr>
      </p:pic>
      <p:sp>
        <p:nvSpPr>
          <p:cNvPr id="7" name="Google Shape;7;p1"/>
          <p:cNvSpPr txBox="1">
            <a:spLocks noGrp="1"/>
          </p:cNvSpPr>
          <p:nvPr>
            <p:ph type="title"/>
          </p:nvPr>
        </p:nvSpPr>
        <p:spPr>
          <a:xfrm>
            <a:off x="839725" y="1152999"/>
            <a:ext cx="7464549" cy="2118995"/>
          </a:xfrm>
          <a:prstGeom prst="rect">
            <a:avLst/>
          </a:prstGeom>
          <a:noFill/>
          <a:ln>
            <a:noFill/>
          </a:ln>
        </p:spPr>
        <p:txBody>
          <a:bodyPr spcFirstLastPara="1" wrap="square" lIns="0" tIns="0" rIns="0" bIns="0" anchor="t" anchorCtr="0">
            <a:spAutoFit/>
          </a:bodyPr>
          <a:lstStyle>
            <a:lvl1pPr marR="0" lvl="0" algn="l" rtl="0">
              <a:spcBef>
                <a:spcPts val="0"/>
              </a:spcBef>
              <a:spcAft>
                <a:spcPts val="0"/>
              </a:spcAft>
              <a:buSzPts val="1400"/>
              <a:buNone/>
              <a:defRPr sz="3700" b="1" i="0" u="none" strike="noStrike" cap="none">
                <a:solidFill>
                  <a:schemeClr val="dk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 name="Google Shape;8;p1"/>
          <p:cNvSpPr txBox="1">
            <a:spLocks noGrp="1"/>
          </p:cNvSpPr>
          <p:nvPr>
            <p:ph type="body" idx="1"/>
          </p:nvPr>
        </p:nvSpPr>
        <p:spPr>
          <a:xfrm>
            <a:off x="802925" y="1722658"/>
            <a:ext cx="7303134" cy="1930400"/>
          </a:xfrm>
          <a:prstGeom prst="rect">
            <a:avLst/>
          </a:prstGeom>
          <a:noFill/>
          <a:ln>
            <a:noFill/>
          </a:ln>
        </p:spPr>
        <p:txBody>
          <a:bodyPr spcFirstLastPara="1" wrap="square" lIns="0" tIns="0" rIns="0" bIns="0" anchor="t" anchorCtr="0">
            <a:spAutoFit/>
          </a:bodyPr>
          <a:lstStyle>
            <a:lvl1pPr marL="457200" marR="0" lvl="0" indent="-228600" algn="l" rtl="0">
              <a:spcBef>
                <a:spcPts val="0"/>
              </a:spcBef>
              <a:spcAft>
                <a:spcPts val="0"/>
              </a:spcAft>
              <a:buSzPts val="1400"/>
              <a:buNone/>
              <a:defRPr sz="2000" b="0" i="0" u="none" strike="noStrike" cap="none">
                <a:solidFill>
                  <a:schemeClr val="dk1"/>
                </a:solidFill>
                <a:latin typeface="Cambria"/>
                <a:ea typeface="Cambria"/>
                <a:cs typeface="Cambria"/>
                <a:sym typeface="Cambria"/>
              </a:defRPr>
            </a:lvl1pPr>
            <a:lvl2pPr marL="914400" marR="0" lvl="1" indent="-228600" algn="l" rtl="0">
              <a:spcBef>
                <a:spcPts val="0"/>
              </a:spcBef>
              <a:spcAft>
                <a:spcPts val="0"/>
              </a:spcAft>
              <a:buSzPts val="1400"/>
              <a:buNone/>
              <a:defRPr sz="1800" b="0" i="0" u="none" strike="noStrike" cap="none">
                <a:latin typeface="Calibri"/>
                <a:ea typeface="Calibri"/>
                <a:cs typeface="Calibri"/>
                <a:sym typeface="Calibri"/>
              </a:defRPr>
            </a:lvl2pPr>
            <a:lvl3pPr marL="1371600" marR="0" lvl="2" indent="-228600" algn="l" rtl="0">
              <a:spcBef>
                <a:spcPts val="0"/>
              </a:spcBef>
              <a:spcAft>
                <a:spcPts val="0"/>
              </a:spcAft>
              <a:buSzPts val="1400"/>
              <a:buNone/>
              <a:defRPr sz="1800" b="0" i="0" u="none" strike="noStrike" cap="none">
                <a:latin typeface="Calibri"/>
                <a:ea typeface="Calibri"/>
                <a:cs typeface="Calibri"/>
                <a:sym typeface="Calibri"/>
              </a:defRPr>
            </a:lvl3pPr>
            <a:lvl4pPr marL="1828800" marR="0" lvl="3" indent="-228600" algn="l" rtl="0">
              <a:spcBef>
                <a:spcPts val="0"/>
              </a:spcBef>
              <a:spcAft>
                <a:spcPts val="0"/>
              </a:spcAft>
              <a:buSzPts val="1400"/>
              <a:buNone/>
              <a:defRPr sz="1800" b="0" i="0" u="none" strike="noStrike" cap="none">
                <a:latin typeface="Calibri"/>
                <a:ea typeface="Calibri"/>
                <a:cs typeface="Calibri"/>
                <a:sym typeface="Calibri"/>
              </a:defRPr>
            </a:lvl4pPr>
            <a:lvl5pPr marL="2286000" marR="0" lvl="4" indent="-228600" algn="l" rtl="0">
              <a:spcBef>
                <a:spcPts val="0"/>
              </a:spcBef>
              <a:spcAft>
                <a:spcPts val="0"/>
              </a:spcAft>
              <a:buSzPts val="1400"/>
              <a:buNone/>
              <a:defRPr sz="1800" b="0" i="0" u="none" strike="noStrike" cap="none">
                <a:latin typeface="Calibri"/>
                <a:ea typeface="Calibri"/>
                <a:cs typeface="Calibri"/>
                <a:sym typeface="Calibri"/>
              </a:defRPr>
            </a:lvl5pPr>
            <a:lvl6pPr marL="2743200" marR="0" lvl="5" indent="-228600" algn="l" rtl="0">
              <a:spcBef>
                <a:spcPts val="0"/>
              </a:spcBef>
              <a:spcAft>
                <a:spcPts val="0"/>
              </a:spcAft>
              <a:buSzPts val="1400"/>
              <a:buNone/>
              <a:defRPr sz="1800" b="0" i="0" u="none" strike="noStrike" cap="none">
                <a:latin typeface="Calibri"/>
                <a:ea typeface="Calibri"/>
                <a:cs typeface="Calibri"/>
                <a:sym typeface="Calibri"/>
              </a:defRPr>
            </a:lvl6pPr>
            <a:lvl7pPr marL="3200400" marR="0" lvl="6" indent="-228600" algn="l" rtl="0">
              <a:spcBef>
                <a:spcPts val="0"/>
              </a:spcBef>
              <a:spcAft>
                <a:spcPts val="0"/>
              </a:spcAft>
              <a:buSzPts val="1400"/>
              <a:buNone/>
              <a:defRPr sz="1800" b="0" i="0" u="none" strike="noStrike" cap="none">
                <a:latin typeface="Calibri"/>
                <a:ea typeface="Calibri"/>
                <a:cs typeface="Calibri"/>
                <a:sym typeface="Calibri"/>
              </a:defRPr>
            </a:lvl7pPr>
            <a:lvl8pPr marL="3657600" marR="0" lvl="7" indent="-228600" algn="l" rtl="0">
              <a:spcBef>
                <a:spcPts val="0"/>
              </a:spcBef>
              <a:spcAft>
                <a:spcPts val="0"/>
              </a:spcAft>
              <a:buSzPts val="1400"/>
              <a:buNone/>
              <a:defRPr sz="1800" b="0" i="0" u="none" strike="noStrike" cap="none">
                <a:latin typeface="Calibri"/>
                <a:ea typeface="Calibri"/>
                <a:cs typeface="Calibri"/>
                <a:sym typeface="Calibri"/>
              </a:defRPr>
            </a:lvl8pPr>
            <a:lvl9pPr marL="4114800" marR="0" lvl="8" indent="-228600" algn="l" rtl="0">
              <a:spcBef>
                <a:spcPts val="0"/>
              </a:spcBef>
              <a:spcAft>
                <a:spcPts val="0"/>
              </a:spcAft>
              <a:buSzPts val="1400"/>
              <a:buNone/>
              <a:defRPr sz="1800" b="0" i="0" u="none" strike="noStrike" cap="none">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3108960" y="4783455"/>
            <a:ext cx="2926080" cy="257175"/>
          </a:xfrm>
          <a:prstGeom prst="rect">
            <a:avLst/>
          </a:prstGeom>
          <a:noFill/>
          <a:ln>
            <a:noFill/>
          </a:ln>
        </p:spPr>
        <p:txBody>
          <a:bodyPr spcFirstLastPara="1" wrap="square" lIns="0" tIns="0" rIns="0" bIns="0" anchor="t" anchorCtr="0">
            <a:spAutoFit/>
          </a:bodyPr>
          <a:lstStyle>
            <a:lvl1pPr marR="0" lvl="0" algn="ctr" rtl="0">
              <a:spcBef>
                <a:spcPts val="0"/>
              </a:spcBef>
              <a:spcAft>
                <a:spcPts val="0"/>
              </a:spcAft>
              <a:buSzPts val="1400"/>
              <a:buNone/>
              <a:defRPr sz="1800" b="0" i="0" u="none" strike="noStrike" cap="none">
                <a:solidFill>
                  <a:srgbClr val="888888"/>
                </a:solidFill>
              </a:defRPr>
            </a:lvl1pPr>
            <a:lvl2pPr marR="0" lvl="1" algn="l" rtl="0">
              <a:spcBef>
                <a:spcPts val="0"/>
              </a:spcBef>
              <a:spcAft>
                <a:spcPts val="0"/>
              </a:spcAft>
              <a:buSzPts val="1400"/>
              <a:buNone/>
              <a:defRPr sz="1800" b="0" i="0" u="none" strike="noStrike" cap="none"/>
            </a:lvl2pPr>
            <a:lvl3pPr marR="0" lvl="2" algn="l" rtl="0">
              <a:spcBef>
                <a:spcPts val="0"/>
              </a:spcBef>
              <a:spcAft>
                <a:spcPts val="0"/>
              </a:spcAft>
              <a:buSzPts val="1400"/>
              <a:buNone/>
              <a:defRPr sz="1800" b="0" i="0" u="none" strike="noStrike" cap="none"/>
            </a:lvl3pPr>
            <a:lvl4pPr marR="0" lvl="3" algn="l" rtl="0">
              <a:spcBef>
                <a:spcPts val="0"/>
              </a:spcBef>
              <a:spcAft>
                <a:spcPts val="0"/>
              </a:spcAft>
              <a:buSzPts val="1400"/>
              <a:buNone/>
              <a:defRPr sz="1800" b="0" i="0" u="none" strike="noStrike" cap="none"/>
            </a:lvl4pPr>
            <a:lvl5pPr marR="0" lvl="4" algn="l" rtl="0">
              <a:spcBef>
                <a:spcPts val="0"/>
              </a:spcBef>
              <a:spcAft>
                <a:spcPts val="0"/>
              </a:spcAft>
              <a:buSzPts val="1400"/>
              <a:buNone/>
              <a:defRPr sz="1800" b="0" i="0" u="none" strike="noStrike" cap="none"/>
            </a:lvl5pPr>
            <a:lvl6pPr marR="0" lvl="5" algn="l" rtl="0">
              <a:spcBef>
                <a:spcPts val="0"/>
              </a:spcBef>
              <a:spcAft>
                <a:spcPts val="0"/>
              </a:spcAft>
              <a:buSzPts val="1400"/>
              <a:buNone/>
              <a:defRPr sz="1800" b="0" i="0" u="none" strike="noStrike" cap="none"/>
            </a:lvl6pPr>
            <a:lvl7pPr marR="0" lvl="6" algn="l" rtl="0">
              <a:spcBef>
                <a:spcPts val="0"/>
              </a:spcBef>
              <a:spcAft>
                <a:spcPts val="0"/>
              </a:spcAft>
              <a:buSzPts val="1400"/>
              <a:buNone/>
              <a:defRPr sz="1800" b="0" i="0" u="none" strike="noStrike" cap="none"/>
            </a:lvl7pPr>
            <a:lvl8pPr marR="0" lvl="7" algn="l" rtl="0">
              <a:spcBef>
                <a:spcPts val="0"/>
              </a:spcBef>
              <a:spcAft>
                <a:spcPts val="0"/>
              </a:spcAft>
              <a:buSzPts val="1400"/>
              <a:buNone/>
              <a:defRPr sz="1800" b="0" i="0" u="none" strike="noStrike" cap="none"/>
            </a:lvl8pPr>
            <a:lvl9pPr marR="0" lvl="8" algn="l" rtl="0">
              <a:spcBef>
                <a:spcPts val="0"/>
              </a:spcBef>
              <a:spcAft>
                <a:spcPts val="0"/>
              </a:spcAft>
              <a:buSzPts val="1400"/>
              <a:buNone/>
              <a:defRPr sz="1800" b="0" i="0" u="none" strike="noStrike" cap="none"/>
            </a:lvl9pPr>
          </a:lstStyle>
          <a:p>
            <a:endParaRPr/>
          </a:p>
        </p:txBody>
      </p:sp>
      <p:sp>
        <p:nvSpPr>
          <p:cNvPr id="10" name="Google Shape;10;p1"/>
          <p:cNvSpPr txBox="1">
            <a:spLocks noGrp="1"/>
          </p:cNvSpPr>
          <p:nvPr>
            <p:ph type="dt" idx="10"/>
          </p:nvPr>
        </p:nvSpPr>
        <p:spPr>
          <a:xfrm>
            <a:off x="457200" y="4783455"/>
            <a:ext cx="2103120" cy="257175"/>
          </a:xfrm>
          <a:prstGeom prst="rect">
            <a:avLst/>
          </a:prstGeom>
          <a:noFill/>
          <a:ln>
            <a:noFill/>
          </a:ln>
        </p:spPr>
        <p:txBody>
          <a:bodyPr spcFirstLastPara="1" wrap="square" lIns="0" tIns="0" rIns="0" bIns="0" anchor="t" anchorCtr="0">
            <a:spAutoFit/>
          </a:bodyPr>
          <a:lstStyle>
            <a:lvl1pPr marR="0" lvl="0" algn="l" rtl="0">
              <a:spcBef>
                <a:spcPts val="0"/>
              </a:spcBef>
              <a:spcAft>
                <a:spcPts val="0"/>
              </a:spcAft>
              <a:buSzPts val="1400"/>
              <a:buNone/>
              <a:defRPr sz="1800" b="0" i="0" u="none" strike="noStrike" cap="none">
                <a:solidFill>
                  <a:srgbClr val="888888"/>
                </a:solidFill>
              </a:defRPr>
            </a:lvl1pPr>
            <a:lvl2pPr marR="0" lvl="1" algn="l" rtl="0">
              <a:spcBef>
                <a:spcPts val="0"/>
              </a:spcBef>
              <a:spcAft>
                <a:spcPts val="0"/>
              </a:spcAft>
              <a:buSzPts val="1400"/>
              <a:buNone/>
              <a:defRPr sz="1800" b="0" i="0" u="none" strike="noStrike" cap="none"/>
            </a:lvl2pPr>
            <a:lvl3pPr marR="0" lvl="2" algn="l" rtl="0">
              <a:spcBef>
                <a:spcPts val="0"/>
              </a:spcBef>
              <a:spcAft>
                <a:spcPts val="0"/>
              </a:spcAft>
              <a:buSzPts val="1400"/>
              <a:buNone/>
              <a:defRPr sz="1800" b="0" i="0" u="none" strike="noStrike" cap="none"/>
            </a:lvl3pPr>
            <a:lvl4pPr marR="0" lvl="3" algn="l" rtl="0">
              <a:spcBef>
                <a:spcPts val="0"/>
              </a:spcBef>
              <a:spcAft>
                <a:spcPts val="0"/>
              </a:spcAft>
              <a:buSzPts val="1400"/>
              <a:buNone/>
              <a:defRPr sz="1800" b="0" i="0" u="none" strike="noStrike" cap="none"/>
            </a:lvl4pPr>
            <a:lvl5pPr marR="0" lvl="4" algn="l" rtl="0">
              <a:spcBef>
                <a:spcPts val="0"/>
              </a:spcBef>
              <a:spcAft>
                <a:spcPts val="0"/>
              </a:spcAft>
              <a:buSzPts val="1400"/>
              <a:buNone/>
              <a:defRPr sz="1800" b="0" i="0" u="none" strike="noStrike" cap="none"/>
            </a:lvl5pPr>
            <a:lvl6pPr marR="0" lvl="5" algn="l" rtl="0">
              <a:spcBef>
                <a:spcPts val="0"/>
              </a:spcBef>
              <a:spcAft>
                <a:spcPts val="0"/>
              </a:spcAft>
              <a:buSzPts val="1400"/>
              <a:buNone/>
              <a:defRPr sz="1800" b="0" i="0" u="none" strike="noStrike" cap="none"/>
            </a:lvl6pPr>
            <a:lvl7pPr marR="0" lvl="6" algn="l" rtl="0">
              <a:spcBef>
                <a:spcPts val="0"/>
              </a:spcBef>
              <a:spcAft>
                <a:spcPts val="0"/>
              </a:spcAft>
              <a:buSzPts val="1400"/>
              <a:buNone/>
              <a:defRPr sz="1800" b="0" i="0" u="none" strike="noStrike" cap="none"/>
            </a:lvl7pPr>
            <a:lvl8pPr marR="0" lvl="7" algn="l" rtl="0">
              <a:spcBef>
                <a:spcPts val="0"/>
              </a:spcBef>
              <a:spcAft>
                <a:spcPts val="0"/>
              </a:spcAft>
              <a:buSzPts val="1400"/>
              <a:buNone/>
              <a:defRPr sz="1800" b="0" i="0" u="none" strike="noStrike" cap="none"/>
            </a:lvl8pPr>
            <a:lvl9pPr marR="0" lvl="8" algn="l" rtl="0">
              <a:spcBef>
                <a:spcPts val="0"/>
              </a:spcBef>
              <a:spcAft>
                <a:spcPts val="0"/>
              </a:spcAft>
              <a:buSzPts val="1400"/>
              <a:buNone/>
              <a:defRPr sz="1800" b="0" i="0" u="none" strike="noStrike" cap="none"/>
            </a:lvl9pPr>
          </a:lstStyle>
          <a:p>
            <a:endParaRPr/>
          </a:p>
        </p:txBody>
      </p:sp>
      <p:sp>
        <p:nvSpPr>
          <p:cNvPr id="11" name="Google Shape;11;p1"/>
          <p:cNvSpPr txBox="1">
            <a:spLocks noGrp="1"/>
          </p:cNvSpPr>
          <p:nvPr>
            <p:ph type="sldNum" idx="12"/>
          </p:nvPr>
        </p:nvSpPr>
        <p:spPr>
          <a:xfrm>
            <a:off x="6583680" y="4783455"/>
            <a:ext cx="2103120" cy="257175"/>
          </a:xfrm>
          <a:prstGeom prst="rect">
            <a:avLst/>
          </a:prstGeom>
          <a:noFill/>
          <a:ln>
            <a:noFill/>
          </a:ln>
        </p:spPr>
        <p:txBody>
          <a:bodyPr spcFirstLastPara="1" wrap="square" lIns="0" tIns="0" rIns="0" bIns="0" anchor="t" anchorCtr="0">
            <a:spAutoFit/>
          </a:bodyPr>
          <a:lstStyle>
            <a:lvl1pPr marL="0" marR="0" lvl="0" indent="0" algn="r" rtl="0">
              <a:spcBef>
                <a:spcPts val="0"/>
              </a:spcBef>
              <a:buNone/>
              <a:defRPr sz="1800" b="0" i="0" u="none" strike="noStrike" cap="none">
                <a:solidFill>
                  <a:srgbClr val="888888"/>
                </a:solidFill>
              </a:defRPr>
            </a:lvl1pPr>
            <a:lvl2pPr marL="0" marR="0" lvl="1" indent="0" algn="r" rtl="0">
              <a:spcBef>
                <a:spcPts val="0"/>
              </a:spcBef>
              <a:buNone/>
              <a:defRPr sz="1800" b="0" i="0" u="none" strike="noStrike" cap="none">
                <a:solidFill>
                  <a:srgbClr val="888888"/>
                </a:solidFill>
              </a:defRPr>
            </a:lvl2pPr>
            <a:lvl3pPr marL="0" marR="0" lvl="2" indent="0" algn="r" rtl="0">
              <a:spcBef>
                <a:spcPts val="0"/>
              </a:spcBef>
              <a:buNone/>
              <a:defRPr sz="1800" b="0" i="0" u="none" strike="noStrike" cap="none">
                <a:solidFill>
                  <a:srgbClr val="888888"/>
                </a:solidFill>
              </a:defRPr>
            </a:lvl3pPr>
            <a:lvl4pPr marL="0" marR="0" lvl="3" indent="0" algn="r" rtl="0">
              <a:spcBef>
                <a:spcPts val="0"/>
              </a:spcBef>
              <a:buNone/>
              <a:defRPr sz="1800" b="0" i="0" u="none" strike="noStrike" cap="none">
                <a:solidFill>
                  <a:srgbClr val="888888"/>
                </a:solidFill>
              </a:defRPr>
            </a:lvl4pPr>
            <a:lvl5pPr marL="0" marR="0" lvl="4" indent="0" algn="r" rtl="0">
              <a:spcBef>
                <a:spcPts val="0"/>
              </a:spcBef>
              <a:buNone/>
              <a:defRPr sz="1800" b="0" i="0" u="none" strike="noStrike" cap="none">
                <a:solidFill>
                  <a:srgbClr val="888888"/>
                </a:solidFill>
              </a:defRPr>
            </a:lvl5pPr>
            <a:lvl6pPr marL="0" marR="0" lvl="5" indent="0" algn="r" rtl="0">
              <a:spcBef>
                <a:spcPts val="0"/>
              </a:spcBef>
              <a:buNone/>
              <a:defRPr sz="1800" b="0" i="0" u="none" strike="noStrike" cap="none">
                <a:solidFill>
                  <a:srgbClr val="888888"/>
                </a:solidFill>
              </a:defRPr>
            </a:lvl6pPr>
            <a:lvl7pPr marL="0" marR="0" lvl="6" indent="0" algn="r" rtl="0">
              <a:spcBef>
                <a:spcPts val="0"/>
              </a:spcBef>
              <a:buNone/>
              <a:defRPr sz="1800" b="0" i="0" u="none" strike="noStrike" cap="none">
                <a:solidFill>
                  <a:srgbClr val="888888"/>
                </a:solidFill>
              </a:defRPr>
            </a:lvl7pPr>
            <a:lvl8pPr marL="0" marR="0" lvl="7" indent="0" algn="r" rtl="0">
              <a:spcBef>
                <a:spcPts val="0"/>
              </a:spcBef>
              <a:buNone/>
              <a:defRPr sz="1800" b="0" i="0" u="none" strike="noStrike" cap="none">
                <a:solidFill>
                  <a:srgbClr val="888888"/>
                </a:solidFill>
              </a:defRPr>
            </a:lvl8pPr>
            <a:lvl9pPr marL="0" marR="0" lvl="8" indent="0" algn="r" rtl="0">
              <a:spcBef>
                <a:spcPts val="0"/>
              </a:spcBef>
              <a:buNone/>
              <a:defRPr sz="1800" b="0" i="0" u="none" strike="noStrike" cap="none">
                <a:solidFill>
                  <a:srgbClr val="888888"/>
                </a:solidFill>
              </a:defRPr>
            </a:lvl9pPr>
          </a:lstStyle>
          <a:p>
            <a:pPr marL="0" lvl="0" indent="0" algn="r" rtl="0">
              <a:spcBef>
                <a:spcPts val="0"/>
              </a:spcBef>
              <a:spcAft>
                <a:spcPts val="0"/>
              </a:spcAft>
              <a:buNone/>
            </a:pPr>
            <a:fld id="{00000000-1234-1234-1234-123412341234}" type="slidenum">
              <a:rPr lang="en-US"/>
              <a:t>‹#›</a:t>
            </a:fld>
            <a:endParaRPr sz="1400">
              <a:solidFill>
                <a:srgbClr val="000000"/>
              </a:solidFill>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mcpermonicek.cz/"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5.xml"/><Relationship Id="rId5" Type="http://schemas.openxmlformats.org/officeDocument/2006/relationships/image" Target="../media/image5.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9.xml"/><Relationship Id="rId1" Type="http://schemas.openxmlformats.org/officeDocument/2006/relationships/slideLayout" Target="../slideLayouts/slideLayout5.xml"/><Relationship Id="rId4" Type="http://schemas.openxmlformats.org/officeDocument/2006/relationships/image" Target="../media/image9.jpg"/></Relationships>
</file>

<file path=ppt/slides/_rels/slide3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sp>
        <p:nvSpPr>
          <p:cNvPr id="44" name="Google Shape;44;p7"/>
          <p:cNvSpPr txBox="1">
            <a:spLocks noGrp="1"/>
          </p:cNvSpPr>
          <p:nvPr>
            <p:ph type="title"/>
          </p:nvPr>
        </p:nvSpPr>
        <p:spPr>
          <a:xfrm>
            <a:off x="671844" y="164371"/>
            <a:ext cx="7800300" cy="1655571"/>
          </a:xfrm>
          <a:prstGeom prst="rect">
            <a:avLst/>
          </a:prstGeom>
          <a:noFill/>
          <a:ln>
            <a:noFill/>
          </a:ln>
        </p:spPr>
        <p:txBody>
          <a:bodyPr spcFirstLastPara="1" wrap="square" lIns="0" tIns="16500" rIns="0" bIns="0" anchor="t" anchorCtr="0">
            <a:spAutoFit/>
          </a:bodyPr>
          <a:lstStyle/>
          <a:p>
            <a:pPr marL="12700" lvl="0" indent="0" algn="ctr" rtl="0">
              <a:lnSpc>
                <a:spcPct val="100000"/>
              </a:lnSpc>
              <a:spcBef>
                <a:spcPts val="0"/>
              </a:spcBef>
              <a:spcAft>
                <a:spcPts val="0"/>
              </a:spcAft>
              <a:buNone/>
            </a:pPr>
            <a:r>
              <a:rPr lang="en-US" sz="3550" b="0" u="sng" dirty="0" err="1"/>
              <a:t>Valná</a:t>
            </a:r>
            <a:r>
              <a:rPr lang="en-US" sz="3550" b="0" u="sng" dirty="0"/>
              <a:t> </a:t>
            </a:r>
            <a:r>
              <a:rPr lang="en-US" sz="3550" b="0" u="sng" dirty="0" err="1"/>
              <a:t>hromada</a:t>
            </a:r>
            <a:r>
              <a:rPr lang="en-US" sz="3550" b="0" u="sng" dirty="0"/>
              <a:t> </a:t>
            </a:r>
            <a:r>
              <a:rPr lang="cs-CZ" sz="3550" b="0" u="sng" dirty="0" smtClean="0"/>
              <a:t/>
            </a:r>
            <a:br>
              <a:rPr lang="cs-CZ" sz="3550" b="0" u="sng" dirty="0" smtClean="0"/>
            </a:br>
            <a:r>
              <a:rPr lang="en-US" sz="3550" b="0" u="sng" dirty="0" err="1" smtClean="0"/>
              <a:t>Mateřské</a:t>
            </a:r>
            <a:r>
              <a:rPr lang="en-US" sz="3550" b="0" u="sng" dirty="0" smtClean="0"/>
              <a:t> </a:t>
            </a:r>
            <a:r>
              <a:rPr lang="en-US" sz="3550" b="0" u="sng" dirty="0"/>
              <a:t>centrum </a:t>
            </a:r>
            <a:r>
              <a:rPr lang="en-US" sz="3550" b="0" u="sng" dirty="0" err="1"/>
              <a:t>Permoníček</a:t>
            </a:r>
            <a:r>
              <a:rPr lang="en-US" sz="3550" b="0" u="sng" dirty="0"/>
              <a:t>, </a:t>
            </a:r>
            <a:r>
              <a:rPr lang="en-US" sz="3550" b="0" u="sng" dirty="0" err="1"/>
              <a:t>z.s</a:t>
            </a:r>
            <a:r>
              <a:rPr lang="en-US" sz="3550" b="0" u="sng" dirty="0"/>
              <a:t>. 7.6.2023</a:t>
            </a:r>
            <a:endParaRPr sz="3550" dirty="0">
              <a:latin typeface="Cambria"/>
              <a:ea typeface="Cambria"/>
              <a:cs typeface="Cambria"/>
              <a:sym typeface="Cambria"/>
            </a:endParaRPr>
          </a:p>
        </p:txBody>
      </p:sp>
      <p:sp>
        <p:nvSpPr>
          <p:cNvPr id="45" name="Google Shape;45;p7"/>
          <p:cNvSpPr txBox="1"/>
          <p:nvPr/>
        </p:nvSpPr>
        <p:spPr>
          <a:xfrm>
            <a:off x="2153850" y="1725373"/>
            <a:ext cx="4836300" cy="2818200"/>
          </a:xfrm>
          <a:prstGeom prst="rect">
            <a:avLst/>
          </a:prstGeom>
          <a:noFill/>
          <a:ln>
            <a:noFill/>
          </a:ln>
        </p:spPr>
        <p:txBody>
          <a:bodyPr spcFirstLastPara="1" wrap="square" lIns="0" tIns="12700" rIns="0" bIns="0" anchor="t" anchorCtr="0">
            <a:spAutoFit/>
          </a:bodyPr>
          <a:lstStyle/>
          <a:p>
            <a:pPr marL="0" marR="0" lvl="0" indent="0" algn="ctr" rtl="0">
              <a:lnSpc>
                <a:spcPct val="100000"/>
              </a:lnSpc>
              <a:spcBef>
                <a:spcPts val="0"/>
              </a:spcBef>
              <a:spcAft>
                <a:spcPts val="0"/>
              </a:spcAft>
              <a:buClr>
                <a:schemeClr val="dk1"/>
              </a:buClr>
              <a:buSzPts val="1100"/>
              <a:buFont typeface="Arial"/>
              <a:buNone/>
            </a:pPr>
            <a:endParaRPr sz="1700" b="1" dirty="0">
              <a:latin typeface="Cambria"/>
              <a:ea typeface="Cambria"/>
              <a:cs typeface="Cambria"/>
              <a:sym typeface="Cambria"/>
            </a:endParaRPr>
          </a:p>
          <a:p>
            <a:pPr marL="0" marR="0" lvl="0" indent="0" algn="ctr" rtl="0">
              <a:lnSpc>
                <a:spcPct val="100000"/>
              </a:lnSpc>
              <a:spcBef>
                <a:spcPts val="0"/>
              </a:spcBef>
              <a:spcAft>
                <a:spcPts val="0"/>
              </a:spcAft>
              <a:buClr>
                <a:schemeClr val="dk1"/>
              </a:buClr>
              <a:buSzPts val="1100"/>
              <a:buFont typeface="Arial"/>
              <a:buNone/>
            </a:pPr>
            <a:r>
              <a:rPr lang="en-US" sz="1700" b="1" dirty="0" err="1">
                <a:latin typeface="Cambria"/>
                <a:ea typeface="Cambria"/>
                <a:cs typeface="Cambria"/>
                <a:sym typeface="Cambria"/>
              </a:rPr>
              <a:t>Mateřské</a:t>
            </a:r>
            <a:r>
              <a:rPr lang="en-US" sz="1700" b="1" dirty="0">
                <a:latin typeface="Cambria"/>
                <a:ea typeface="Cambria"/>
                <a:cs typeface="Cambria"/>
                <a:sym typeface="Cambria"/>
              </a:rPr>
              <a:t> centrum </a:t>
            </a:r>
            <a:r>
              <a:rPr lang="en-US" sz="1700" b="1" dirty="0" err="1">
                <a:latin typeface="Cambria"/>
                <a:ea typeface="Cambria"/>
                <a:cs typeface="Cambria"/>
                <a:sym typeface="Cambria"/>
              </a:rPr>
              <a:t>Permoníček</a:t>
            </a:r>
            <a:r>
              <a:rPr lang="en-US" sz="1700" b="1" dirty="0">
                <a:latin typeface="Cambria"/>
                <a:ea typeface="Cambria"/>
                <a:cs typeface="Cambria"/>
                <a:sym typeface="Cambria"/>
              </a:rPr>
              <a:t>, </a:t>
            </a:r>
            <a:r>
              <a:rPr lang="en-US" sz="1700" b="1" dirty="0" err="1">
                <a:latin typeface="Cambria"/>
                <a:ea typeface="Cambria"/>
                <a:cs typeface="Cambria"/>
                <a:sym typeface="Cambria"/>
              </a:rPr>
              <a:t>z.s</a:t>
            </a:r>
            <a:r>
              <a:rPr lang="en-US" sz="1700" b="1" dirty="0">
                <a:latin typeface="Cambria"/>
                <a:ea typeface="Cambria"/>
                <a:cs typeface="Cambria"/>
                <a:sym typeface="Cambria"/>
              </a:rPr>
              <a:t>. </a:t>
            </a:r>
            <a:endParaRPr sz="1700" b="1" dirty="0">
              <a:latin typeface="Cambria"/>
              <a:ea typeface="Cambria"/>
              <a:cs typeface="Cambria"/>
              <a:sym typeface="Cambria"/>
            </a:endParaRPr>
          </a:p>
          <a:p>
            <a:pPr marL="0" marR="0" lvl="0" indent="0" algn="ctr" rtl="0">
              <a:lnSpc>
                <a:spcPct val="100000"/>
              </a:lnSpc>
              <a:spcBef>
                <a:spcPts val="0"/>
              </a:spcBef>
              <a:spcAft>
                <a:spcPts val="0"/>
              </a:spcAft>
              <a:buClr>
                <a:schemeClr val="dk1"/>
              </a:buClr>
              <a:buSzPts val="1100"/>
              <a:buFont typeface="Arial"/>
              <a:buNone/>
            </a:pPr>
            <a:endParaRPr sz="1700" b="1" dirty="0">
              <a:latin typeface="Cambria"/>
              <a:ea typeface="Cambria"/>
              <a:cs typeface="Cambria"/>
              <a:sym typeface="Cambria"/>
            </a:endParaRPr>
          </a:p>
          <a:p>
            <a:pPr marL="0" marR="0" lvl="0" indent="0" algn="ctr" rtl="0">
              <a:lnSpc>
                <a:spcPct val="100000"/>
              </a:lnSpc>
              <a:spcBef>
                <a:spcPts val="0"/>
              </a:spcBef>
              <a:spcAft>
                <a:spcPts val="0"/>
              </a:spcAft>
              <a:buClr>
                <a:schemeClr val="dk1"/>
              </a:buClr>
              <a:buSzPts val="1100"/>
              <a:buFont typeface="Arial"/>
              <a:buNone/>
            </a:pPr>
            <a:r>
              <a:rPr lang="en-US" sz="1700" b="1" dirty="0" err="1">
                <a:latin typeface="Cambria"/>
                <a:ea typeface="Cambria"/>
                <a:cs typeface="Cambria"/>
                <a:sym typeface="Cambria"/>
              </a:rPr>
              <a:t>Masarykovo</a:t>
            </a:r>
            <a:r>
              <a:rPr lang="en-US" sz="1700" b="1" dirty="0">
                <a:latin typeface="Cambria"/>
                <a:ea typeface="Cambria"/>
                <a:cs typeface="Cambria"/>
                <a:sym typeface="Cambria"/>
              </a:rPr>
              <a:t> </a:t>
            </a:r>
            <a:r>
              <a:rPr lang="en-US" sz="1700" b="1" dirty="0" err="1">
                <a:latin typeface="Cambria"/>
                <a:ea typeface="Cambria"/>
                <a:cs typeface="Cambria"/>
                <a:sym typeface="Cambria"/>
              </a:rPr>
              <a:t>nám</a:t>
            </a:r>
            <a:r>
              <a:rPr lang="en-US" sz="1700" b="1" dirty="0">
                <a:latin typeface="Cambria"/>
                <a:ea typeface="Cambria"/>
                <a:cs typeface="Cambria"/>
                <a:sym typeface="Cambria"/>
              </a:rPr>
              <a:t>. 195 </a:t>
            </a:r>
            <a:endParaRPr sz="1700" b="1" dirty="0">
              <a:latin typeface="Cambria"/>
              <a:ea typeface="Cambria"/>
              <a:cs typeface="Cambria"/>
              <a:sym typeface="Cambria"/>
            </a:endParaRPr>
          </a:p>
          <a:p>
            <a:pPr marL="0" marR="0" lvl="0" indent="0" algn="ctr" rtl="0">
              <a:lnSpc>
                <a:spcPct val="100000"/>
              </a:lnSpc>
              <a:spcBef>
                <a:spcPts val="0"/>
              </a:spcBef>
              <a:spcAft>
                <a:spcPts val="0"/>
              </a:spcAft>
              <a:buClr>
                <a:schemeClr val="dk1"/>
              </a:buClr>
              <a:buSzPts val="1100"/>
              <a:buFont typeface="Arial"/>
              <a:buNone/>
            </a:pPr>
            <a:endParaRPr sz="1700" b="1" dirty="0">
              <a:latin typeface="Cambria"/>
              <a:ea typeface="Cambria"/>
              <a:cs typeface="Cambria"/>
              <a:sym typeface="Cambria"/>
            </a:endParaRPr>
          </a:p>
          <a:p>
            <a:pPr marL="0" marR="0" lvl="0" indent="0" algn="ctr" rtl="0">
              <a:lnSpc>
                <a:spcPct val="100000"/>
              </a:lnSpc>
              <a:spcBef>
                <a:spcPts val="0"/>
              </a:spcBef>
              <a:spcAft>
                <a:spcPts val="0"/>
              </a:spcAft>
              <a:buClr>
                <a:schemeClr val="dk1"/>
              </a:buClr>
              <a:buSzPts val="1100"/>
              <a:buFont typeface="Arial"/>
              <a:buNone/>
            </a:pPr>
            <a:r>
              <a:rPr lang="en-US" sz="1700" b="1" dirty="0">
                <a:latin typeface="Cambria"/>
                <a:ea typeface="Cambria"/>
                <a:cs typeface="Cambria"/>
                <a:sym typeface="Cambria"/>
              </a:rPr>
              <a:t>254 01  </a:t>
            </a:r>
            <a:r>
              <a:rPr lang="en-US" sz="1700" b="1" dirty="0" err="1">
                <a:latin typeface="Cambria"/>
                <a:ea typeface="Cambria"/>
                <a:cs typeface="Cambria"/>
                <a:sym typeface="Cambria"/>
              </a:rPr>
              <a:t>Jílové</a:t>
            </a:r>
            <a:r>
              <a:rPr lang="en-US" sz="1700" b="1" dirty="0">
                <a:latin typeface="Cambria"/>
                <a:ea typeface="Cambria"/>
                <a:cs typeface="Cambria"/>
                <a:sym typeface="Cambria"/>
              </a:rPr>
              <a:t> u </a:t>
            </a:r>
            <a:r>
              <a:rPr lang="en-US" sz="1700" b="1" dirty="0" err="1">
                <a:latin typeface="Cambria"/>
                <a:ea typeface="Cambria"/>
                <a:cs typeface="Cambria"/>
                <a:sym typeface="Cambria"/>
              </a:rPr>
              <a:t>Prahy</a:t>
            </a:r>
            <a:r>
              <a:rPr lang="en-US" sz="1700" b="1" dirty="0">
                <a:latin typeface="Cambria"/>
                <a:ea typeface="Cambria"/>
                <a:cs typeface="Cambria"/>
                <a:sym typeface="Cambria"/>
              </a:rPr>
              <a:t> </a:t>
            </a:r>
            <a:endParaRPr sz="1700" b="1" dirty="0">
              <a:latin typeface="Cambria"/>
              <a:ea typeface="Cambria"/>
              <a:cs typeface="Cambria"/>
              <a:sym typeface="Cambria"/>
            </a:endParaRPr>
          </a:p>
          <a:p>
            <a:pPr marL="0" marR="0" lvl="0" indent="0" algn="ctr" rtl="0">
              <a:lnSpc>
                <a:spcPct val="100000"/>
              </a:lnSpc>
              <a:spcBef>
                <a:spcPts val="0"/>
              </a:spcBef>
              <a:spcAft>
                <a:spcPts val="0"/>
              </a:spcAft>
              <a:buClr>
                <a:schemeClr val="dk1"/>
              </a:buClr>
              <a:buSzPts val="1100"/>
              <a:buFont typeface="Arial"/>
              <a:buNone/>
            </a:pPr>
            <a:endParaRPr sz="1700" b="1" dirty="0">
              <a:latin typeface="Cambria"/>
              <a:ea typeface="Cambria"/>
              <a:cs typeface="Cambria"/>
              <a:sym typeface="Cambria"/>
            </a:endParaRPr>
          </a:p>
          <a:p>
            <a:pPr marL="0" marR="0" lvl="0" indent="0" algn="ctr" rtl="0">
              <a:lnSpc>
                <a:spcPct val="100000"/>
              </a:lnSpc>
              <a:spcBef>
                <a:spcPts val="0"/>
              </a:spcBef>
              <a:spcAft>
                <a:spcPts val="0"/>
              </a:spcAft>
              <a:buSzPts val="1100"/>
              <a:buNone/>
            </a:pPr>
            <a:r>
              <a:rPr lang="en-US" sz="1700" b="1" dirty="0">
                <a:latin typeface="Cambria"/>
                <a:ea typeface="Cambria"/>
                <a:cs typeface="Cambria"/>
                <a:sym typeface="Cambria"/>
              </a:rPr>
              <a:t>IČ 27020207 </a:t>
            </a:r>
            <a:endParaRPr sz="1700" b="1" dirty="0">
              <a:latin typeface="Cambria"/>
              <a:ea typeface="Cambria"/>
              <a:cs typeface="Cambria"/>
              <a:sym typeface="Cambria"/>
            </a:endParaRPr>
          </a:p>
          <a:p>
            <a:pPr marL="0" marR="0" lvl="0" indent="0" algn="l" rtl="0">
              <a:lnSpc>
                <a:spcPct val="100000"/>
              </a:lnSpc>
              <a:spcBef>
                <a:spcPts val="30"/>
              </a:spcBef>
              <a:spcAft>
                <a:spcPts val="0"/>
              </a:spcAft>
              <a:buNone/>
            </a:pPr>
            <a:endParaRPr sz="1500" b="0" i="0" u="none" strike="noStrike" cap="none" dirty="0">
              <a:latin typeface="Cambria"/>
              <a:ea typeface="Cambria"/>
              <a:cs typeface="Cambria"/>
              <a:sym typeface="Cambria"/>
            </a:endParaRPr>
          </a:p>
          <a:p>
            <a:pPr marL="0" marR="0" lvl="0" indent="0" algn="ctr" rtl="0">
              <a:lnSpc>
                <a:spcPct val="100000"/>
              </a:lnSpc>
              <a:spcBef>
                <a:spcPts val="0"/>
              </a:spcBef>
              <a:spcAft>
                <a:spcPts val="0"/>
              </a:spcAft>
              <a:buNone/>
            </a:pPr>
            <a:r>
              <a:rPr lang="en-US" sz="1700" b="0" i="0" u="sng" strike="noStrike" cap="none" dirty="0">
                <a:solidFill>
                  <a:schemeClr val="hlink"/>
                </a:solidFill>
                <a:latin typeface="Cambria"/>
                <a:ea typeface="Cambria"/>
                <a:cs typeface="Cambria"/>
                <a:sym typeface="Cambria"/>
                <a:hlinkClick r:id="rId3"/>
              </a:rPr>
              <a:t>www.mcpermonicek.cz</a:t>
            </a:r>
            <a:endParaRPr sz="1700" b="0" i="0" u="none" strike="noStrike" cap="none" dirty="0">
              <a:latin typeface="Cambria"/>
              <a:ea typeface="Cambria"/>
              <a:cs typeface="Cambria"/>
              <a:sym typeface="Cambria"/>
            </a:endParaRPr>
          </a:p>
          <a:p>
            <a:pPr marL="538480" marR="531495" lvl="0" indent="0" algn="ctr" rtl="0">
              <a:lnSpc>
                <a:spcPct val="100000"/>
              </a:lnSpc>
              <a:spcBef>
                <a:spcPts val="0"/>
              </a:spcBef>
              <a:spcAft>
                <a:spcPts val="0"/>
              </a:spcAft>
              <a:buNone/>
            </a:pPr>
            <a:endParaRPr sz="1400" b="0" i="0" u="none" strike="noStrike" cap="none" dirty="0">
              <a:latin typeface="Cambria"/>
              <a:ea typeface="Cambria"/>
              <a:cs typeface="Cambria"/>
              <a:sym typeface="Cambri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384725" y="276650"/>
            <a:ext cx="3089400" cy="400200"/>
          </a:xfrm>
          <a:prstGeom prst="rect">
            <a:avLst/>
          </a:prstGeom>
          <a:noFill/>
          <a:ln>
            <a:noFill/>
          </a:ln>
        </p:spPr>
        <p:txBody>
          <a:bodyPr spcFirstLastPara="1" wrap="square" lIns="0" tIns="15225" rIns="0" bIns="0" anchor="t" anchorCtr="0">
            <a:spAutoFit/>
          </a:bodyPr>
          <a:lstStyle/>
          <a:p>
            <a:pPr marL="12700" lvl="0" indent="0" algn="l" rtl="0">
              <a:lnSpc>
                <a:spcPct val="100000"/>
              </a:lnSpc>
              <a:spcBef>
                <a:spcPts val="0"/>
              </a:spcBef>
              <a:spcAft>
                <a:spcPts val="0"/>
              </a:spcAft>
              <a:buNone/>
            </a:pPr>
            <a:r>
              <a:rPr lang="en-US" sz="2500" b="0" u="sng"/>
              <a:t>Program VH:</a:t>
            </a:r>
            <a:endParaRPr sz="2500">
              <a:latin typeface="Cambria"/>
              <a:ea typeface="Cambria"/>
              <a:cs typeface="Cambria"/>
              <a:sym typeface="Cambria"/>
            </a:endParaRPr>
          </a:p>
        </p:txBody>
      </p:sp>
      <p:sp>
        <p:nvSpPr>
          <p:cNvPr id="51" name="Google Shape;51;p8"/>
          <p:cNvSpPr txBox="1"/>
          <p:nvPr/>
        </p:nvSpPr>
        <p:spPr>
          <a:xfrm>
            <a:off x="384725" y="988775"/>
            <a:ext cx="5795100" cy="3321000"/>
          </a:xfrm>
          <a:prstGeom prst="rect">
            <a:avLst/>
          </a:prstGeom>
          <a:noFill/>
          <a:ln>
            <a:noFill/>
          </a:ln>
        </p:spPr>
        <p:txBody>
          <a:bodyPr spcFirstLastPara="1" wrap="square" lIns="0" tIns="12700" rIns="0" bIns="0" anchor="t" anchorCtr="0">
            <a:spAutoFit/>
          </a:bodyPr>
          <a:lstStyle/>
          <a:p>
            <a:pPr marL="0" marR="0" lvl="0" indent="0" algn="l" rtl="0">
              <a:lnSpc>
                <a:spcPct val="100000"/>
              </a:lnSpc>
              <a:spcBef>
                <a:spcPts val="1490"/>
              </a:spcBef>
              <a:spcAft>
                <a:spcPts val="0"/>
              </a:spcAft>
              <a:buNone/>
            </a:pPr>
            <a:r>
              <a:rPr lang="en-US" sz="1600">
                <a:latin typeface="Cambria"/>
                <a:ea typeface="Cambria"/>
                <a:cs typeface="Cambria"/>
                <a:sym typeface="Cambria"/>
              </a:rPr>
              <a:t>1. Prezentace, přivítání </a:t>
            </a:r>
            <a:endParaRPr sz="1600">
              <a:latin typeface="Cambria"/>
              <a:ea typeface="Cambria"/>
              <a:cs typeface="Cambria"/>
              <a:sym typeface="Cambria"/>
            </a:endParaRPr>
          </a:p>
          <a:p>
            <a:pPr marL="0" marR="0" lvl="0" indent="0" algn="l" rtl="0">
              <a:lnSpc>
                <a:spcPct val="100000"/>
              </a:lnSpc>
              <a:spcBef>
                <a:spcPts val="1490"/>
              </a:spcBef>
              <a:spcAft>
                <a:spcPts val="0"/>
              </a:spcAft>
              <a:buNone/>
            </a:pPr>
            <a:r>
              <a:rPr lang="en-US" sz="1600">
                <a:latin typeface="Cambria"/>
                <a:ea typeface="Cambria"/>
                <a:cs typeface="Cambria"/>
                <a:sym typeface="Cambria"/>
              </a:rPr>
              <a:t>2. Seznámení s programem VH a jeho schválení </a:t>
            </a:r>
            <a:endParaRPr sz="1600">
              <a:latin typeface="Cambria"/>
              <a:ea typeface="Cambria"/>
              <a:cs typeface="Cambria"/>
              <a:sym typeface="Cambria"/>
            </a:endParaRPr>
          </a:p>
          <a:p>
            <a:pPr marL="0" marR="0" lvl="0" indent="0" algn="l" rtl="0">
              <a:lnSpc>
                <a:spcPct val="100000"/>
              </a:lnSpc>
              <a:spcBef>
                <a:spcPts val="1490"/>
              </a:spcBef>
              <a:spcAft>
                <a:spcPts val="0"/>
              </a:spcAft>
              <a:buNone/>
            </a:pPr>
            <a:r>
              <a:rPr lang="en-US" sz="1600">
                <a:latin typeface="Cambria"/>
                <a:ea typeface="Cambria"/>
                <a:cs typeface="Cambria"/>
                <a:sym typeface="Cambria"/>
              </a:rPr>
              <a:t>3. Volba zapisovatele a ověřovatele zápisu </a:t>
            </a:r>
            <a:endParaRPr sz="1600">
              <a:latin typeface="Cambria"/>
              <a:ea typeface="Cambria"/>
              <a:cs typeface="Cambria"/>
              <a:sym typeface="Cambria"/>
            </a:endParaRPr>
          </a:p>
          <a:p>
            <a:pPr marL="0" marR="0" lvl="0" indent="0" algn="l" rtl="0">
              <a:lnSpc>
                <a:spcPct val="100000"/>
              </a:lnSpc>
              <a:spcBef>
                <a:spcPts val="1490"/>
              </a:spcBef>
              <a:spcAft>
                <a:spcPts val="0"/>
              </a:spcAft>
              <a:buNone/>
            </a:pPr>
            <a:r>
              <a:rPr lang="en-US" sz="1600">
                <a:latin typeface="Cambria"/>
                <a:ea typeface="Cambria"/>
                <a:cs typeface="Cambria"/>
                <a:sym typeface="Cambria"/>
              </a:rPr>
              <a:t>4. Seznámení s výroční zprávou MC Permoníček za r. 2022 </a:t>
            </a:r>
            <a:endParaRPr sz="1600">
              <a:latin typeface="Cambria"/>
              <a:ea typeface="Cambria"/>
              <a:cs typeface="Cambria"/>
              <a:sym typeface="Cambria"/>
            </a:endParaRPr>
          </a:p>
          <a:p>
            <a:pPr marL="0" marR="0" lvl="0" indent="0" algn="l" rtl="0">
              <a:lnSpc>
                <a:spcPct val="100000"/>
              </a:lnSpc>
              <a:spcBef>
                <a:spcPts val="1490"/>
              </a:spcBef>
              <a:spcAft>
                <a:spcPts val="0"/>
              </a:spcAft>
              <a:buNone/>
            </a:pPr>
            <a:r>
              <a:rPr lang="en-US" sz="1600">
                <a:latin typeface="Cambria"/>
                <a:ea typeface="Cambria"/>
                <a:cs typeface="Cambria"/>
                <a:sym typeface="Cambria"/>
              </a:rPr>
              <a:t>5. Volba volební komise </a:t>
            </a:r>
            <a:endParaRPr sz="1600">
              <a:latin typeface="Cambria"/>
              <a:ea typeface="Cambria"/>
              <a:cs typeface="Cambria"/>
              <a:sym typeface="Cambria"/>
            </a:endParaRPr>
          </a:p>
          <a:p>
            <a:pPr marL="0" marR="0" lvl="0" indent="0" algn="l" rtl="0">
              <a:lnSpc>
                <a:spcPct val="100000"/>
              </a:lnSpc>
              <a:spcBef>
                <a:spcPts val="1490"/>
              </a:spcBef>
              <a:spcAft>
                <a:spcPts val="0"/>
              </a:spcAft>
              <a:buNone/>
            </a:pPr>
            <a:r>
              <a:rPr lang="en-US" sz="1600">
                <a:latin typeface="Cambria"/>
                <a:ea typeface="Cambria"/>
                <a:cs typeface="Cambria"/>
                <a:sym typeface="Cambria"/>
              </a:rPr>
              <a:t>6. Volba představenstva </a:t>
            </a:r>
            <a:endParaRPr sz="1600">
              <a:latin typeface="Cambria"/>
              <a:ea typeface="Cambria"/>
              <a:cs typeface="Cambria"/>
              <a:sym typeface="Cambria"/>
            </a:endParaRPr>
          </a:p>
          <a:p>
            <a:pPr marL="0" marR="0" lvl="0" indent="0" algn="l" rtl="0">
              <a:lnSpc>
                <a:spcPct val="100000"/>
              </a:lnSpc>
              <a:spcBef>
                <a:spcPts val="1490"/>
              </a:spcBef>
              <a:spcAft>
                <a:spcPts val="0"/>
              </a:spcAft>
              <a:buNone/>
            </a:pPr>
            <a:r>
              <a:rPr lang="en-US" sz="1600">
                <a:latin typeface="Cambria"/>
                <a:ea typeface="Cambria"/>
                <a:cs typeface="Cambria"/>
                <a:sym typeface="Cambria"/>
              </a:rPr>
              <a:t>7. Diskuse </a:t>
            </a:r>
            <a:endParaRPr sz="1600">
              <a:latin typeface="Cambria"/>
              <a:ea typeface="Cambria"/>
              <a:cs typeface="Cambria"/>
              <a:sym typeface="Cambria"/>
            </a:endParaRPr>
          </a:p>
          <a:p>
            <a:pPr marL="0" marR="0" lvl="0" indent="0" algn="l" rtl="0">
              <a:lnSpc>
                <a:spcPct val="100000"/>
              </a:lnSpc>
              <a:spcBef>
                <a:spcPts val="1490"/>
              </a:spcBef>
              <a:spcAft>
                <a:spcPts val="0"/>
              </a:spcAft>
              <a:buNone/>
            </a:pPr>
            <a:r>
              <a:rPr lang="en-US" sz="1600">
                <a:latin typeface="Cambria"/>
                <a:ea typeface="Cambria"/>
                <a:cs typeface="Cambria"/>
                <a:sym typeface="Cambria"/>
              </a:rPr>
              <a:t>8. Ukončení VH</a:t>
            </a:r>
            <a:endParaRPr sz="1600" b="0" i="0" u="none" strike="noStrike" cap="none">
              <a:latin typeface="Cambria"/>
              <a:ea typeface="Cambria"/>
              <a:cs typeface="Cambria"/>
              <a:sym typeface="Cambria"/>
            </a:endParaRPr>
          </a:p>
        </p:txBody>
      </p:sp>
      <p:sp>
        <p:nvSpPr>
          <p:cNvPr id="52" name="Google Shape;52;p8"/>
          <p:cNvSpPr txBox="1"/>
          <p:nvPr/>
        </p:nvSpPr>
        <p:spPr>
          <a:xfrm>
            <a:off x="8852129" y="4766036"/>
            <a:ext cx="96520" cy="177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000" b="0" i="0" u="none" strike="noStrike" cap="none">
                <a:solidFill>
                  <a:srgbClr val="595959"/>
                </a:solidFill>
                <a:latin typeface="Arial"/>
                <a:ea typeface="Arial"/>
                <a:cs typeface="Arial"/>
                <a:sym typeface="Arial"/>
              </a:rPr>
              <a:t>2</a:t>
            </a:r>
            <a:endParaRPr sz="1000" b="0" i="0" u="none" strike="noStrike" cap="none">
              <a:latin typeface="Arial"/>
              <a:ea typeface="Arial"/>
              <a:cs typeface="Arial"/>
              <a:sym typeface="Arial"/>
            </a:endParaRPr>
          </a:p>
        </p:txBody>
      </p:sp>
      <p:sp>
        <p:nvSpPr>
          <p:cNvPr id="53" name="Google Shape;53;p8"/>
          <p:cNvSpPr txBox="1"/>
          <p:nvPr/>
        </p:nvSpPr>
        <p:spPr>
          <a:xfrm>
            <a:off x="8668325" y="258555"/>
            <a:ext cx="216535" cy="29972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b="0" i="0" u="none" strike="noStrike" cap="none">
                <a:latin typeface="Arial"/>
                <a:ea typeface="Arial"/>
                <a:cs typeface="Arial"/>
                <a:sym typeface="Arial"/>
              </a:rPr>
              <a:t>1.</a:t>
            </a:r>
            <a:endParaRPr sz="1800" b="0" i="0" u="none" strike="noStrike" cap="none">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grpSp>
        <p:nvGrpSpPr>
          <p:cNvPr id="58" name="Google Shape;58;p9"/>
          <p:cNvGrpSpPr/>
          <p:nvPr/>
        </p:nvGrpSpPr>
        <p:grpSpPr>
          <a:xfrm>
            <a:off x="839849" y="1152999"/>
            <a:ext cx="7464425" cy="2118995"/>
            <a:chOff x="839849" y="1152999"/>
            <a:chExt cx="7464425" cy="2118995"/>
          </a:xfrm>
        </p:grpSpPr>
        <p:sp>
          <p:nvSpPr>
            <p:cNvPr id="59" name="Google Shape;59;p9"/>
            <p:cNvSpPr/>
            <p:nvPr/>
          </p:nvSpPr>
          <p:spPr>
            <a:xfrm>
              <a:off x="839849" y="1152999"/>
              <a:ext cx="7464425" cy="2118995"/>
            </a:xfrm>
            <a:custGeom>
              <a:avLst/>
              <a:gdLst/>
              <a:ahLst/>
              <a:cxnLst/>
              <a:rect l="l" t="t" r="r" b="b"/>
              <a:pathLst>
                <a:path w="7464425" h="2118995" extrusionOk="0">
                  <a:moveTo>
                    <a:pt x="7464299" y="2118899"/>
                  </a:moveTo>
                  <a:lnTo>
                    <a:pt x="0" y="2118899"/>
                  </a:lnTo>
                  <a:lnTo>
                    <a:pt x="0" y="0"/>
                  </a:lnTo>
                  <a:lnTo>
                    <a:pt x="7464299" y="0"/>
                  </a:lnTo>
                  <a:lnTo>
                    <a:pt x="7464299" y="2118899"/>
                  </a:lnTo>
                  <a:close/>
                </a:path>
              </a:pathLst>
            </a:custGeom>
            <a:solidFill>
              <a:srgbClr val="FFFFFF">
                <a:alpha val="55294"/>
              </a:srgbClr>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a:p>
          </p:txBody>
        </p:sp>
        <p:sp>
          <p:nvSpPr>
            <p:cNvPr id="60" name="Google Shape;60;p9"/>
            <p:cNvSpPr/>
            <p:nvPr/>
          </p:nvSpPr>
          <p:spPr>
            <a:xfrm>
              <a:off x="839849" y="1152999"/>
              <a:ext cx="7464425" cy="2118995"/>
            </a:xfrm>
            <a:custGeom>
              <a:avLst/>
              <a:gdLst/>
              <a:ahLst/>
              <a:cxnLst/>
              <a:rect l="l" t="t" r="r" b="b"/>
              <a:pathLst>
                <a:path w="7464425" h="2118995" extrusionOk="0">
                  <a:moveTo>
                    <a:pt x="0" y="0"/>
                  </a:moveTo>
                  <a:lnTo>
                    <a:pt x="7464299" y="0"/>
                  </a:lnTo>
                  <a:lnTo>
                    <a:pt x="7464299" y="2118899"/>
                  </a:lnTo>
                  <a:lnTo>
                    <a:pt x="0" y="2118899"/>
                  </a:lnTo>
                  <a:lnTo>
                    <a:pt x="0" y="0"/>
                  </a:lnTo>
                  <a:close/>
                </a:path>
              </a:pathLst>
            </a:custGeom>
            <a:noFill/>
            <a:ln w="952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800"/>
            </a:p>
          </p:txBody>
        </p:sp>
      </p:grpSp>
      <p:sp>
        <p:nvSpPr>
          <p:cNvPr id="61" name="Google Shape;61;p9"/>
          <p:cNvSpPr txBox="1">
            <a:spLocks noGrp="1"/>
          </p:cNvSpPr>
          <p:nvPr>
            <p:ph type="title"/>
          </p:nvPr>
        </p:nvSpPr>
        <p:spPr>
          <a:xfrm>
            <a:off x="839725" y="1152999"/>
            <a:ext cx="7464600" cy="1966800"/>
          </a:xfrm>
          <a:prstGeom prst="rect">
            <a:avLst/>
          </a:prstGeom>
          <a:noFill/>
          <a:ln>
            <a:noFill/>
          </a:ln>
        </p:spPr>
        <p:txBody>
          <a:bodyPr spcFirstLastPara="1" wrap="square" lIns="0" tIns="246975" rIns="0" bIns="0" anchor="t" anchorCtr="0">
            <a:spAutoFit/>
          </a:bodyPr>
          <a:lstStyle/>
          <a:p>
            <a:pPr marL="13970" marR="5080" lvl="0" indent="0" algn="ctr" rtl="0">
              <a:lnSpc>
                <a:spcPct val="100499"/>
              </a:lnSpc>
              <a:spcBef>
                <a:spcPts val="0"/>
              </a:spcBef>
              <a:spcAft>
                <a:spcPts val="0"/>
              </a:spcAft>
              <a:buNone/>
            </a:pPr>
            <a:r>
              <a:rPr lang="en-US"/>
              <a:t>Zpráva o činnosti Mateřského  centra Permoníček, z.s.</a:t>
            </a:r>
            <a:endParaRPr/>
          </a:p>
          <a:p>
            <a:pPr marL="1270" lvl="0" indent="0" algn="ctr" rtl="0">
              <a:lnSpc>
                <a:spcPct val="100000"/>
              </a:lnSpc>
              <a:spcBef>
                <a:spcPts val="25"/>
              </a:spcBef>
              <a:spcAft>
                <a:spcPts val="0"/>
              </a:spcAft>
              <a:buNone/>
            </a:pPr>
            <a:r>
              <a:rPr lang="en-US"/>
              <a:t>v r. 2022</a:t>
            </a:r>
            <a:endParaRPr/>
          </a:p>
        </p:txBody>
      </p:sp>
      <p:sp>
        <p:nvSpPr>
          <p:cNvPr id="62" name="Google Shape;62;p9"/>
          <p:cNvSpPr txBox="1"/>
          <p:nvPr/>
        </p:nvSpPr>
        <p:spPr>
          <a:xfrm>
            <a:off x="8668325" y="258555"/>
            <a:ext cx="216535" cy="29972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2.</a:t>
            </a:r>
            <a:endParaRPr sz="1800">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0"/>
          <p:cNvSpPr txBox="1">
            <a:spLocks noGrp="1"/>
          </p:cNvSpPr>
          <p:nvPr>
            <p:ph type="title"/>
          </p:nvPr>
        </p:nvSpPr>
        <p:spPr>
          <a:xfrm>
            <a:off x="384725" y="422898"/>
            <a:ext cx="1003300" cy="409575"/>
          </a:xfrm>
          <a:prstGeom prst="rect">
            <a:avLst/>
          </a:prstGeom>
          <a:noFill/>
          <a:ln>
            <a:noFill/>
          </a:ln>
        </p:spPr>
        <p:txBody>
          <a:bodyPr spcFirstLastPara="1" wrap="square" lIns="0" tIns="15225" rIns="0" bIns="0" anchor="t" anchorCtr="0">
            <a:spAutoFit/>
          </a:bodyPr>
          <a:lstStyle/>
          <a:p>
            <a:pPr marL="12700" lvl="0" indent="0" algn="l" rtl="0">
              <a:lnSpc>
                <a:spcPct val="100000"/>
              </a:lnSpc>
              <a:spcBef>
                <a:spcPts val="0"/>
              </a:spcBef>
              <a:spcAft>
                <a:spcPts val="0"/>
              </a:spcAft>
              <a:buNone/>
            </a:pPr>
            <a:r>
              <a:rPr lang="en-US" sz="2500" b="0" u="sng">
                <a:latin typeface="Cambria"/>
                <a:ea typeface="Cambria"/>
                <a:cs typeface="Cambria"/>
                <a:sym typeface="Cambria"/>
              </a:rPr>
              <a:t>Obsah</a:t>
            </a:r>
            <a:endParaRPr sz="2500">
              <a:latin typeface="Cambria"/>
              <a:ea typeface="Cambria"/>
              <a:cs typeface="Cambria"/>
              <a:sym typeface="Cambria"/>
            </a:endParaRPr>
          </a:p>
        </p:txBody>
      </p:sp>
      <p:sp>
        <p:nvSpPr>
          <p:cNvPr id="68" name="Google Shape;68;p10"/>
          <p:cNvSpPr txBox="1"/>
          <p:nvPr/>
        </p:nvSpPr>
        <p:spPr>
          <a:xfrm>
            <a:off x="384725" y="941275"/>
            <a:ext cx="4207500" cy="3396600"/>
          </a:xfrm>
          <a:prstGeom prst="rect">
            <a:avLst/>
          </a:prstGeom>
          <a:noFill/>
          <a:ln>
            <a:noFill/>
          </a:ln>
        </p:spPr>
        <p:txBody>
          <a:bodyPr spcFirstLastPara="1" wrap="square" lIns="0" tIns="13950" rIns="0" bIns="0" anchor="t" anchorCtr="0">
            <a:spAutoFit/>
          </a:bodyPr>
          <a:lstStyle/>
          <a:p>
            <a:pPr marL="125095" marR="0" lvl="0" indent="-113030" algn="l" rtl="0">
              <a:lnSpc>
                <a:spcPct val="100000"/>
              </a:lnSpc>
              <a:spcBef>
                <a:spcPts val="0"/>
              </a:spcBef>
              <a:spcAft>
                <a:spcPts val="0"/>
              </a:spcAft>
              <a:buSzPts val="1350"/>
              <a:buFont typeface="Cambria"/>
              <a:buChar char="•"/>
            </a:pPr>
            <a:r>
              <a:rPr lang="en-US" sz="1350">
                <a:latin typeface="Cambria"/>
                <a:ea typeface="Cambria"/>
                <a:cs typeface="Cambria"/>
                <a:sym typeface="Cambria"/>
              </a:rPr>
              <a:t>Vedení MC a realizační tým v roce 2022</a:t>
            </a:r>
            <a:endParaRPr sz="1350">
              <a:latin typeface="Cambria"/>
              <a:ea typeface="Cambria"/>
              <a:cs typeface="Cambria"/>
              <a:sym typeface="Cambria"/>
            </a:endParaRPr>
          </a:p>
          <a:p>
            <a:pPr marL="125095" marR="0" lvl="0" indent="-113030" algn="l" rtl="0">
              <a:lnSpc>
                <a:spcPct val="100000"/>
              </a:lnSpc>
              <a:spcBef>
                <a:spcPts val="1130"/>
              </a:spcBef>
              <a:spcAft>
                <a:spcPts val="0"/>
              </a:spcAft>
              <a:buSzPts val="1350"/>
              <a:buFont typeface="Cambria"/>
              <a:buChar char="•"/>
            </a:pPr>
            <a:r>
              <a:rPr lang="en-US" sz="1350">
                <a:latin typeface="Cambria"/>
                <a:ea typeface="Cambria"/>
                <a:cs typeface="Cambria"/>
                <a:sym typeface="Cambria"/>
              </a:rPr>
              <a:t>Pravidelný program MC Permoníček v roce 2022</a:t>
            </a:r>
            <a:endParaRPr sz="1350">
              <a:latin typeface="Cambria"/>
              <a:ea typeface="Cambria"/>
              <a:cs typeface="Cambria"/>
              <a:sym typeface="Cambria"/>
            </a:endParaRPr>
          </a:p>
          <a:p>
            <a:pPr marL="125095" marR="0" lvl="0" indent="-113030" algn="l" rtl="0">
              <a:lnSpc>
                <a:spcPct val="100000"/>
              </a:lnSpc>
              <a:spcBef>
                <a:spcPts val="1130"/>
              </a:spcBef>
              <a:spcAft>
                <a:spcPts val="0"/>
              </a:spcAft>
              <a:buSzPts val="1350"/>
              <a:buFont typeface="Cambria"/>
              <a:buChar char="•"/>
            </a:pPr>
            <a:r>
              <a:rPr lang="en-US" sz="1350">
                <a:latin typeface="Cambria"/>
                <a:ea typeface="Cambria"/>
                <a:cs typeface="Cambria"/>
                <a:sym typeface="Cambria"/>
              </a:rPr>
              <a:t>Jednorázové akce v roce 2022</a:t>
            </a:r>
            <a:endParaRPr sz="1350">
              <a:latin typeface="Cambria"/>
              <a:ea typeface="Cambria"/>
              <a:cs typeface="Cambria"/>
              <a:sym typeface="Cambria"/>
            </a:endParaRPr>
          </a:p>
          <a:p>
            <a:pPr marL="125095" marR="0" lvl="0" indent="-113030" algn="l" rtl="0">
              <a:lnSpc>
                <a:spcPct val="100000"/>
              </a:lnSpc>
              <a:spcBef>
                <a:spcPts val="1130"/>
              </a:spcBef>
              <a:spcAft>
                <a:spcPts val="0"/>
              </a:spcAft>
              <a:buSzPts val="1350"/>
              <a:buFont typeface="Cambria"/>
              <a:buChar char="•"/>
            </a:pPr>
            <a:r>
              <a:rPr lang="en-US" sz="1350">
                <a:latin typeface="Cambria"/>
                <a:ea typeface="Cambria"/>
                <a:cs typeface="Cambria"/>
                <a:sym typeface="Cambria"/>
              </a:rPr>
              <a:t>Návštěvnost v roce 2022</a:t>
            </a:r>
            <a:endParaRPr sz="1350">
              <a:latin typeface="Cambria"/>
              <a:ea typeface="Cambria"/>
              <a:cs typeface="Cambria"/>
              <a:sym typeface="Cambria"/>
            </a:endParaRPr>
          </a:p>
          <a:p>
            <a:pPr marL="125095" marR="0" lvl="0" indent="-113030" algn="l" rtl="0">
              <a:lnSpc>
                <a:spcPct val="100000"/>
              </a:lnSpc>
              <a:spcBef>
                <a:spcPts val="1130"/>
              </a:spcBef>
              <a:spcAft>
                <a:spcPts val="0"/>
              </a:spcAft>
              <a:buSzPts val="1350"/>
              <a:buFont typeface="Cambria"/>
              <a:buChar char="•"/>
            </a:pPr>
            <a:r>
              <a:rPr lang="en-US" sz="1350">
                <a:latin typeface="Cambria"/>
                <a:ea typeface="Cambria"/>
                <a:cs typeface="Cambria"/>
                <a:sym typeface="Cambria"/>
              </a:rPr>
              <a:t>Počet členů</a:t>
            </a:r>
            <a:endParaRPr sz="1350">
              <a:latin typeface="Cambria"/>
              <a:ea typeface="Cambria"/>
              <a:cs typeface="Cambria"/>
              <a:sym typeface="Cambria"/>
            </a:endParaRPr>
          </a:p>
          <a:p>
            <a:pPr marL="125095" marR="0" lvl="0" indent="-113030" algn="l" rtl="0">
              <a:lnSpc>
                <a:spcPct val="100000"/>
              </a:lnSpc>
              <a:spcBef>
                <a:spcPts val="1130"/>
              </a:spcBef>
              <a:spcAft>
                <a:spcPts val="0"/>
              </a:spcAft>
              <a:buSzPts val="1350"/>
              <a:buFont typeface="Cambria"/>
              <a:buChar char="•"/>
            </a:pPr>
            <a:r>
              <a:rPr lang="en-US" sz="1350">
                <a:latin typeface="Cambria"/>
                <a:ea typeface="Cambria"/>
                <a:cs typeface="Cambria"/>
                <a:sym typeface="Cambria"/>
              </a:rPr>
              <a:t>Spolupráce a propagace</a:t>
            </a:r>
            <a:endParaRPr sz="1350">
              <a:latin typeface="Cambria"/>
              <a:ea typeface="Cambria"/>
              <a:cs typeface="Cambria"/>
              <a:sym typeface="Cambria"/>
            </a:endParaRPr>
          </a:p>
          <a:p>
            <a:pPr marL="125095" marR="0" lvl="0" indent="-113030" algn="l" rtl="0">
              <a:lnSpc>
                <a:spcPct val="100000"/>
              </a:lnSpc>
              <a:spcBef>
                <a:spcPts val="1130"/>
              </a:spcBef>
              <a:spcAft>
                <a:spcPts val="0"/>
              </a:spcAft>
              <a:buSzPts val="1350"/>
              <a:buFont typeface="Cambria"/>
              <a:buChar char="•"/>
            </a:pPr>
            <a:r>
              <a:rPr lang="en-US" sz="1350">
                <a:latin typeface="Cambria"/>
                <a:ea typeface="Cambria"/>
                <a:cs typeface="Cambria"/>
                <a:sym typeface="Cambria"/>
              </a:rPr>
              <a:t>Finanční zpráva 2022</a:t>
            </a:r>
            <a:endParaRPr sz="1350">
              <a:latin typeface="Cambria"/>
              <a:ea typeface="Cambria"/>
              <a:cs typeface="Cambria"/>
              <a:sym typeface="Cambria"/>
            </a:endParaRPr>
          </a:p>
          <a:p>
            <a:pPr marL="125095" marR="0" lvl="0" indent="-113030" algn="l" rtl="0">
              <a:lnSpc>
                <a:spcPct val="100000"/>
              </a:lnSpc>
              <a:spcBef>
                <a:spcPts val="1130"/>
              </a:spcBef>
              <a:spcAft>
                <a:spcPts val="0"/>
              </a:spcAft>
              <a:buSzPts val="1350"/>
              <a:buFont typeface="Cambria"/>
              <a:buChar char="•"/>
            </a:pPr>
            <a:r>
              <a:rPr lang="en-US" sz="1350">
                <a:latin typeface="Cambria"/>
                <a:ea typeface="Cambria"/>
                <a:cs typeface="Cambria"/>
                <a:sym typeface="Cambria"/>
              </a:rPr>
              <a:t>Plánovaný rozpočet 2023</a:t>
            </a:r>
            <a:endParaRPr sz="1350">
              <a:latin typeface="Cambria"/>
              <a:ea typeface="Cambria"/>
              <a:cs typeface="Cambria"/>
              <a:sym typeface="Cambria"/>
            </a:endParaRPr>
          </a:p>
          <a:p>
            <a:pPr marL="125095" marR="0" lvl="0" indent="-113030" algn="l" rtl="0">
              <a:lnSpc>
                <a:spcPct val="100000"/>
              </a:lnSpc>
              <a:spcBef>
                <a:spcPts val="1130"/>
              </a:spcBef>
              <a:spcAft>
                <a:spcPts val="0"/>
              </a:spcAft>
              <a:buSzPts val="1350"/>
              <a:buFont typeface="Cambria"/>
              <a:buChar char="•"/>
            </a:pPr>
            <a:r>
              <a:rPr lang="en-US" sz="1350">
                <a:latin typeface="Cambria"/>
                <a:ea typeface="Cambria"/>
                <a:cs typeface="Cambria"/>
                <a:sym typeface="Cambria"/>
              </a:rPr>
              <a:t>Dotace, dary a sponzoring 2022</a:t>
            </a:r>
            <a:endParaRPr sz="1350">
              <a:latin typeface="Cambria"/>
              <a:ea typeface="Cambria"/>
              <a:cs typeface="Cambria"/>
              <a:sym typeface="Cambria"/>
            </a:endParaRPr>
          </a:p>
          <a:p>
            <a:pPr marL="125095" marR="0" lvl="0" indent="-113030" algn="l" rtl="0">
              <a:lnSpc>
                <a:spcPct val="100000"/>
              </a:lnSpc>
              <a:spcBef>
                <a:spcPts val="1130"/>
              </a:spcBef>
              <a:spcAft>
                <a:spcPts val="0"/>
              </a:spcAft>
              <a:buSzPts val="1350"/>
              <a:buFont typeface="Cambria"/>
              <a:buChar char="•"/>
            </a:pPr>
            <a:r>
              <a:rPr lang="en-US" sz="1350">
                <a:latin typeface="Cambria"/>
                <a:ea typeface="Cambria"/>
                <a:cs typeface="Cambria"/>
                <a:sym typeface="Cambria"/>
              </a:rPr>
              <a:t>Závěr a poděkování</a:t>
            </a:r>
            <a:endParaRPr sz="1350">
              <a:latin typeface="Cambria"/>
              <a:ea typeface="Cambria"/>
              <a:cs typeface="Cambria"/>
              <a:sym typeface="Cambria"/>
            </a:endParaRPr>
          </a:p>
        </p:txBody>
      </p:sp>
      <p:sp>
        <p:nvSpPr>
          <p:cNvPr id="69" name="Google Shape;69;p10"/>
          <p:cNvSpPr txBox="1"/>
          <p:nvPr/>
        </p:nvSpPr>
        <p:spPr>
          <a:xfrm>
            <a:off x="8668325" y="258555"/>
            <a:ext cx="216535" cy="29972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3.</a:t>
            </a:r>
            <a:endParaRPr sz="1800">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1"/>
          <p:cNvSpPr txBox="1">
            <a:spLocks noGrp="1"/>
          </p:cNvSpPr>
          <p:nvPr>
            <p:ph type="title"/>
          </p:nvPr>
        </p:nvSpPr>
        <p:spPr>
          <a:xfrm>
            <a:off x="384725" y="505248"/>
            <a:ext cx="5624100" cy="400200"/>
          </a:xfrm>
          <a:prstGeom prst="rect">
            <a:avLst/>
          </a:prstGeom>
          <a:noFill/>
          <a:ln>
            <a:noFill/>
          </a:ln>
        </p:spPr>
        <p:txBody>
          <a:bodyPr spcFirstLastPara="1" wrap="square" lIns="0" tIns="15225" rIns="0" bIns="0" anchor="t" anchorCtr="0">
            <a:spAutoFit/>
          </a:bodyPr>
          <a:lstStyle/>
          <a:p>
            <a:pPr marL="12700" lvl="0" indent="0" algn="l" rtl="0">
              <a:lnSpc>
                <a:spcPct val="100000"/>
              </a:lnSpc>
              <a:spcBef>
                <a:spcPts val="0"/>
              </a:spcBef>
              <a:spcAft>
                <a:spcPts val="0"/>
              </a:spcAft>
              <a:buNone/>
            </a:pPr>
            <a:r>
              <a:rPr lang="en-US" sz="2500" b="0" u="sng">
                <a:latin typeface="Cambria"/>
                <a:ea typeface="Cambria"/>
                <a:cs typeface="Cambria"/>
                <a:sym typeface="Cambria"/>
              </a:rPr>
              <a:t>Personální obsazení MC v roce 202</a:t>
            </a:r>
            <a:r>
              <a:rPr lang="en-US" sz="2500" b="0" u="sng"/>
              <a:t>2</a:t>
            </a:r>
            <a:endParaRPr sz="2500">
              <a:latin typeface="Cambria"/>
              <a:ea typeface="Cambria"/>
              <a:cs typeface="Cambria"/>
              <a:sym typeface="Cambria"/>
            </a:endParaRPr>
          </a:p>
        </p:txBody>
      </p:sp>
      <p:sp>
        <p:nvSpPr>
          <p:cNvPr id="75" name="Google Shape;75;p11"/>
          <p:cNvSpPr txBox="1"/>
          <p:nvPr/>
        </p:nvSpPr>
        <p:spPr>
          <a:xfrm>
            <a:off x="384725" y="1216351"/>
            <a:ext cx="5515500" cy="29304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u="sng">
                <a:latin typeface="Cambria"/>
                <a:ea typeface="Cambria"/>
                <a:cs typeface="Cambria"/>
                <a:sym typeface="Cambria"/>
              </a:rPr>
              <a:t>Představenstvo</a:t>
            </a:r>
            <a:endParaRPr sz="1800" u="sng">
              <a:latin typeface="Cambria"/>
              <a:ea typeface="Cambria"/>
              <a:cs typeface="Cambria"/>
              <a:sym typeface="Cambria"/>
            </a:endParaRPr>
          </a:p>
          <a:p>
            <a:pPr marL="12700" marR="5080" lvl="0" indent="0" algn="l" rtl="0">
              <a:lnSpc>
                <a:spcPct val="170600"/>
              </a:lnSpc>
              <a:spcBef>
                <a:spcPts val="0"/>
              </a:spcBef>
              <a:spcAft>
                <a:spcPts val="0"/>
              </a:spcAft>
              <a:buNone/>
            </a:pPr>
            <a:r>
              <a:rPr lang="en-US" sz="1800">
                <a:latin typeface="Cambria"/>
                <a:ea typeface="Cambria"/>
                <a:cs typeface="Cambria"/>
                <a:sym typeface="Cambria"/>
              </a:rPr>
              <a:t>Ing. Zuzana Matiášková – členka představenstva  </a:t>
            </a:r>
            <a:endParaRPr sz="1800">
              <a:latin typeface="Cambria"/>
              <a:ea typeface="Cambria"/>
              <a:cs typeface="Cambria"/>
              <a:sym typeface="Cambria"/>
            </a:endParaRPr>
          </a:p>
          <a:p>
            <a:pPr marL="12700" marR="5080" lvl="0" indent="0" algn="l" rtl="0">
              <a:lnSpc>
                <a:spcPct val="170600"/>
              </a:lnSpc>
              <a:spcBef>
                <a:spcPts val="0"/>
              </a:spcBef>
              <a:spcAft>
                <a:spcPts val="0"/>
              </a:spcAft>
              <a:buNone/>
            </a:pPr>
            <a:r>
              <a:rPr lang="en-US" sz="1800">
                <a:latin typeface="Cambria"/>
                <a:ea typeface="Cambria"/>
                <a:cs typeface="Cambria"/>
                <a:sym typeface="Cambria"/>
              </a:rPr>
              <a:t>Mgr. Petra Šimonová – členka představenstva  </a:t>
            </a:r>
            <a:endParaRPr sz="1800">
              <a:latin typeface="Cambria"/>
              <a:ea typeface="Cambria"/>
              <a:cs typeface="Cambria"/>
              <a:sym typeface="Cambria"/>
            </a:endParaRPr>
          </a:p>
          <a:p>
            <a:pPr marL="12700" marR="5080" lvl="0" indent="0" algn="l" rtl="0">
              <a:lnSpc>
                <a:spcPct val="170600"/>
              </a:lnSpc>
              <a:spcBef>
                <a:spcPts val="0"/>
              </a:spcBef>
              <a:spcAft>
                <a:spcPts val="0"/>
              </a:spcAft>
              <a:buNone/>
            </a:pPr>
            <a:r>
              <a:rPr lang="en-US" sz="1800">
                <a:latin typeface="Cambria"/>
                <a:ea typeface="Cambria"/>
                <a:cs typeface="Cambria"/>
                <a:sym typeface="Cambria"/>
              </a:rPr>
              <a:t>Gabriela Bošková – členka představenstva</a:t>
            </a:r>
            <a:endParaRPr sz="1800">
              <a:latin typeface="Cambria"/>
              <a:ea typeface="Cambria"/>
              <a:cs typeface="Cambria"/>
              <a:sym typeface="Cambria"/>
            </a:endParaRPr>
          </a:p>
          <a:p>
            <a:pPr marL="12700" marR="5080" lvl="0" indent="0" algn="l" rtl="0">
              <a:lnSpc>
                <a:spcPct val="170600"/>
              </a:lnSpc>
              <a:spcBef>
                <a:spcPts val="0"/>
              </a:spcBef>
              <a:spcAft>
                <a:spcPts val="0"/>
              </a:spcAft>
              <a:buNone/>
            </a:pPr>
            <a:endParaRPr sz="1800">
              <a:latin typeface="Cambria"/>
              <a:ea typeface="Cambria"/>
              <a:cs typeface="Cambria"/>
              <a:sym typeface="Cambria"/>
            </a:endParaRPr>
          </a:p>
          <a:p>
            <a:pPr marL="12700" marR="3938903" lvl="0" indent="0" algn="l" rtl="0">
              <a:lnSpc>
                <a:spcPct val="170600"/>
              </a:lnSpc>
              <a:spcBef>
                <a:spcPts val="0"/>
              </a:spcBef>
              <a:spcAft>
                <a:spcPts val="0"/>
              </a:spcAft>
              <a:buNone/>
            </a:pPr>
            <a:r>
              <a:rPr lang="en-US" sz="1800" u="sng">
                <a:latin typeface="Cambria"/>
                <a:ea typeface="Cambria"/>
                <a:cs typeface="Cambria"/>
                <a:sym typeface="Cambria"/>
              </a:rPr>
              <a:t>Kontrolor </a:t>
            </a:r>
            <a:endParaRPr sz="1800" u="sng">
              <a:latin typeface="Cambria"/>
              <a:ea typeface="Cambria"/>
              <a:cs typeface="Cambria"/>
              <a:sym typeface="Cambria"/>
            </a:endParaRPr>
          </a:p>
          <a:p>
            <a:pPr marL="12700" marR="3938903" lvl="0" indent="0" algn="l" rtl="0">
              <a:lnSpc>
                <a:spcPct val="170600"/>
              </a:lnSpc>
              <a:spcBef>
                <a:spcPts val="0"/>
              </a:spcBef>
              <a:spcAft>
                <a:spcPts val="0"/>
              </a:spcAft>
              <a:buNone/>
            </a:pPr>
            <a:r>
              <a:rPr lang="en-US" sz="1800">
                <a:latin typeface="Cambria"/>
                <a:ea typeface="Cambria"/>
                <a:cs typeface="Cambria"/>
                <a:sym typeface="Cambria"/>
              </a:rPr>
              <a:t>Soňa Kýšková</a:t>
            </a:r>
            <a:endParaRPr sz="1800">
              <a:latin typeface="Cambria"/>
              <a:ea typeface="Cambria"/>
              <a:cs typeface="Cambria"/>
              <a:sym typeface="Cambria"/>
            </a:endParaRPr>
          </a:p>
        </p:txBody>
      </p:sp>
      <p:sp>
        <p:nvSpPr>
          <p:cNvPr id="76" name="Google Shape;76;p11"/>
          <p:cNvSpPr txBox="1"/>
          <p:nvPr/>
        </p:nvSpPr>
        <p:spPr>
          <a:xfrm>
            <a:off x="8668325" y="258555"/>
            <a:ext cx="216535" cy="29972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4.</a:t>
            </a:r>
            <a:endParaRPr sz="1800">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2"/>
          <p:cNvSpPr txBox="1">
            <a:spLocks noGrp="1"/>
          </p:cNvSpPr>
          <p:nvPr>
            <p:ph type="title"/>
          </p:nvPr>
        </p:nvSpPr>
        <p:spPr>
          <a:xfrm>
            <a:off x="384725" y="505248"/>
            <a:ext cx="4183500" cy="400200"/>
          </a:xfrm>
          <a:prstGeom prst="rect">
            <a:avLst/>
          </a:prstGeom>
          <a:noFill/>
          <a:ln>
            <a:noFill/>
          </a:ln>
        </p:spPr>
        <p:txBody>
          <a:bodyPr spcFirstLastPara="1" wrap="square" lIns="0" tIns="15225" rIns="0" bIns="0" anchor="t" anchorCtr="0">
            <a:spAutoFit/>
          </a:bodyPr>
          <a:lstStyle/>
          <a:p>
            <a:pPr marL="12700" lvl="0" indent="0" algn="l" rtl="0">
              <a:lnSpc>
                <a:spcPct val="100000"/>
              </a:lnSpc>
              <a:spcBef>
                <a:spcPts val="0"/>
              </a:spcBef>
              <a:spcAft>
                <a:spcPts val="0"/>
              </a:spcAft>
              <a:buNone/>
            </a:pPr>
            <a:r>
              <a:rPr lang="en-US" sz="2500" b="0" u="sng">
                <a:latin typeface="Cambria"/>
                <a:ea typeface="Cambria"/>
                <a:cs typeface="Cambria"/>
                <a:sym typeface="Cambria"/>
              </a:rPr>
              <a:t>Realizační tým v roce 202</a:t>
            </a:r>
            <a:r>
              <a:rPr lang="en-US" sz="2500" b="0" u="sng"/>
              <a:t>2</a:t>
            </a:r>
            <a:endParaRPr sz="2500">
              <a:latin typeface="Cambria"/>
              <a:ea typeface="Cambria"/>
              <a:cs typeface="Cambria"/>
              <a:sym typeface="Cambria"/>
            </a:endParaRPr>
          </a:p>
        </p:txBody>
      </p:sp>
      <p:sp>
        <p:nvSpPr>
          <p:cNvPr id="82" name="Google Shape;82;p12"/>
          <p:cNvSpPr txBox="1"/>
          <p:nvPr/>
        </p:nvSpPr>
        <p:spPr>
          <a:xfrm>
            <a:off x="384725" y="1211641"/>
            <a:ext cx="7216800" cy="3354900"/>
          </a:xfrm>
          <a:prstGeom prst="rect">
            <a:avLst/>
          </a:prstGeom>
          <a:noFill/>
          <a:ln>
            <a:noFill/>
          </a:ln>
        </p:spPr>
        <p:txBody>
          <a:bodyPr spcFirstLastPara="1" wrap="square" lIns="0" tIns="26650" rIns="0" bIns="0" anchor="t" anchorCtr="0">
            <a:spAutoFit/>
          </a:bodyPr>
          <a:lstStyle/>
          <a:p>
            <a:pPr marL="12700" marR="0" lvl="0" indent="0" algn="l" rtl="0">
              <a:lnSpc>
                <a:spcPct val="116400"/>
              </a:lnSpc>
              <a:spcBef>
                <a:spcPts val="0"/>
              </a:spcBef>
              <a:spcAft>
                <a:spcPts val="0"/>
              </a:spcAft>
              <a:buClr>
                <a:schemeClr val="dk1"/>
              </a:buClr>
              <a:buSzPts val="1100"/>
              <a:buFont typeface="Arial"/>
              <a:buNone/>
            </a:pPr>
            <a:r>
              <a:rPr lang="en-US" sz="1250" b="1">
                <a:latin typeface="Cambria"/>
                <a:ea typeface="Cambria"/>
                <a:cs typeface="Cambria"/>
                <a:sym typeface="Cambria"/>
              </a:rPr>
              <a:t>Gabriela Bošková </a:t>
            </a:r>
            <a:r>
              <a:rPr lang="en-US" sz="1250">
                <a:latin typeface="Cambria"/>
                <a:ea typeface="Cambria"/>
                <a:cs typeface="Cambria"/>
                <a:sym typeface="Cambria"/>
              </a:rPr>
              <a:t>– vedoucí Dětské skupiny Permoníček, administrativa MC, koordinátor kroužků, správa prostor MC </a:t>
            </a:r>
            <a:endParaRPr sz="1250">
              <a:latin typeface="Cambria"/>
              <a:ea typeface="Cambria"/>
              <a:cs typeface="Cambria"/>
              <a:sym typeface="Cambria"/>
            </a:endParaRPr>
          </a:p>
          <a:p>
            <a:pPr marL="12700" marR="0" lvl="0" indent="0" algn="l" rtl="0">
              <a:lnSpc>
                <a:spcPct val="116400"/>
              </a:lnSpc>
              <a:spcBef>
                <a:spcPts val="0"/>
              </a:spcBef>
              <a:spcAft>
                <a:spcPts val="0"/>
              </a:spcAft>
              <a:buClr>
                <a:schemeClr val="dk1"/>
              </a:buClr>
              <a:buSzPts val="1100"/>
              <a:buFont typeface="Arial"/>
              <a:buNone/>
            </a:pPr>
            <a:endParaRPr sz="1250" b="1">
              <a:latin typeface="Cambria"/>
              <a:ea typeface="Cambria"/>
              <a:cs typeface="Cambria"/>
              <a:sym typeface="Cambria"/>
            </a:endParaRPr>
          </a:p>
          <a:p>
            <a:pPr marL="12700" marR="0" lvl="0" indent="0" algn="l" rtl="0">
              <a:lnSpc>
                <a:spcPct val="116400"/>
              </a:lnSpc>
              <a:spcBef>
                <a:spcPts val="0"/>
              </a:spcBef>
              <a:spcAft>
                <a:spcPts val="0"/>
              </a:spcAft>
              <a:buClr>
                <a:schemeClr val="dk1"/>
              </a:buClr>
              <a:buSzPts val="1100"/>
              <a:buFont typeface="Arial"/>
              <a:buNone/>
            </a:pPr>
            <a:r>
              <a:rPr lang="en-US" sz="1250" b="1">
                <a:latin typeface="Cambria"/>
                <a:ea typeface="Cambria"/>
                <a:cs typeface="Cambria"/>
                <a:sym typeface="Cambria"/>
              </a:rPr>
              <a:t>Ivana Trpáková </a:t>
            </a:r>
            <a:r>
              <a:rPr lang="en-US" sz="1250">
                <a:latin typeface="Cambria"/>
                <a:ea typeface="Cambria"/>
                <a:cs typeface="Cambria"/>
                <a:sym typeface="Cambria"/>
              </a:rPr>
              <a:t>- </a:t>
            </a:r>
            <a:r>
              <a:rPr lang="en-US" sz="1250" b="1">
                <a:latin typeface="Cambria"/>
                <a:ea typeface="Cambria"/>
                <a:cs typeface="Cambria"/>
                <a:sym typeface="Cambria"/>
              </a:rPr>
              <a:t>koordinátorka nepravidelného programu</a:t>
            </a:r>
            <a:r>
              <a:rPr lang="en-US" sz="1250">
                <a:latin typeface="Cambria"/>
                <a:ea typeface="Cambria"/>
                <a:cs typeface="Cambria"/>
                <a:sym typeface="Cambria"/>
              </a:rPr>
              <a:t> – akce pro děti a dospělé, články do Jílovských novin, správa facebook. profilu, koordinace heren </a:t>
            </a:r>
            <a:endParaRPr sz="1250">
              <a:latin typeface="Cambria"/>
              <a:ea typeface="Cambria"/>
              <a:cs typeface="Cambria"/>
              <a:sym typeface="Cambria"/>
            </a:endParaRPr>
          </a:p>
          <a:p>
            <a:pPr marL="12700" marR="0" lvl="0" indent="0" algn="l" rtl="0">
              <a:lnSpc>
                <a:spcPct val="116400"/>
              </a:lnSpc>
              <a:spcBef>
                <a:spcPts val="0"/>
              </a:spcBef>
              <a:spcAft>
                <a:spcPts val="0"/>
              </a:spcAft>
              <a:buClr>
                <a:schemeClr val="dk1"/>
              </a:buClr>
              <a:buSzPts val="1100"/>
              <a:buFont typeface="Arial"/>
              <a:buNone/>
            </a:pPr>
            <a:endParaRPr sz="1250" b="1">
              <a:latin typeface="Cambria"/>
              <a:ea typeface="Cambria"/>
              <a:cs typeface="Cambria"/>
              <a:sym typeface="Cambria"/>
            </a:endParaRPr>
          </a:p>
          <a:p>
            <a:pPr marL="12700" marR="0" lvl="0" indent="0" algn="l" rtl="0">
              <a:lnSpc>
                <a:spcPct val="116400"/>
              </a:lnSpc>
              <a:spcBef>
                <a:spcPts val="0"/>
              </a:spcBef>
              <a:spcAft>
                <a:spcPts val="0"/>
              </a:spcAft>
              <a:buClr>
                <a:schemeClr val="dk1"/>
              </a:buClr>
              <a:buSzPts val="1100"/>
              <a:buFont typeface="Arial"/>
              <a:buNone/>
            </a:pPr>
            <a:r>
              <a:rPr lang="en-US" sz="1250" b="1">
                <a:latin typeface="Cambria"/>
                <a:ea typeface="Cambria"/>
                <a:cs typeface="Cambria"/>
                <a:sym typeface="Cambria"/>
              </a:rPr>
              <a:t>Petra Šimonová</a:t>
            </a:r>
            <a:r>
              <a:rPr lang="en-US" sz="1250">
                <a:latin typeface="Cambria"/>
                <a:ea typeface="Cambria"/>
                <a:cs typeface="Cambria"/>
                <a:sym typeface="Cambria"/>
              </a:rPr>
              <a:t> – realizace akcí pro děti, mentorka projektu </a:t>
            </a:r>
            <a:endParaRPr sz="1250">
              <a:latin typeface="Cambria"/>
              <a:ea typeface="Cambria"/>
              <a:cs typeface="Cambria"/>
              <a:sym typeface="Cambria"/>
            </a:endParaRPr>
          </a:p>
          <a:p>
            <a:pPr marL="12700" marR="0" lvl="0" indent="0" algn="l" rtl="0">
              <a:lnSpc>
                <a:spcPct val="116400"/>
              </a:lnSpc>
              <a:spcBef>
                <a:spcPts val="0"/>
              </a:spcBef>
              <a:spcAft>
                <a:spcPts val="0"/>
              </a:spcAft>
              <a:buClr>
                <a:schemeClr val="dk1"/>
              </a:buClr>
              <a:buSzPts val="1100"/>
              <a:buFont typeface="Arial"/>
              <a:buNone/>
            </a:pPr>
            <a:endParaRPr sz="1250" b="1">
              <a:latin typeface="Cambria"/>
              <a:ea typeface="Cambria"/>
              <a:cs typeface="Cambria"/>
              <a:sym typeface="Cambria"/>
            </a:endParaRPr>
          </a:p>
          <a:p>
            <a:pPr marL="12700" marR="0" lvl="0" indent="0" algn="l" rtl="0">
              <a:lnSpc>
                <a:spcPct val="116400"/>
              </a:lnSpc>
              <a:spcBef>
                <a:spcPts val="0"/>
              </a:spcBef>
              <a:spcAft>
                <a:spcPts val="0"/>
              </a:spcAft>
              <a:buClr>
                <a:schemeClr val="dk1"/>
              </a:buClr>
              <a:buSzPts val="1100"/>
              <a:buFont typeface="Arial"/>
              <a:buNone/>
            </a:pPr>
            <a:r>
              <a:rPr lang="en-US" sz="1250" b="1">
                <a:latin typeface="Cambria"/>
                <a:ea typeface="Cambria"/>
                <a:cs typeface="Cambria"/>
                <a:sym typeface="Cambria"/>
              </a:rPr>
              <a:t>Zuzana Matiášková </a:t>
            </a:r>
            <a:r>
              <a:rPr lang="en-US" sz="1250">
                <a:latin typeface="Cambria"/>
                <a:ea typeface="Cambria"/>
                <a:cs typeface="Cambria"/>
                <a:sym typeface="Cambria"/>
              </a:rPr>
              <a:t>– zpracování realizační zprávy pro MPSV k projektu Dětská skupina </a:t>
            </a:r>
            <a:endParaRPr sz="1250">
              <a:latin typeface="Cambria"/>
              <a:ea typeface="Cambria"/>
              <a:cs typeface="Cambria"/>
              <a:sym typeface="Cambria"/>
            </a:endParaRPr>
          </a:p>
          <a:p>
            <a:pPr marL="12700" marR="0" lvl="0" indent="0" algn="l" rtl="0">
              <a:lnSpc>
                <a:spcPct val="116400"/>
              </a:lnSpc>
              <a:spcBef>
                <a:spcPts val="0"/>
              </a:spcBef>
              <a:spcAft>
                <a:spcPts val="0"/>
              </a:spcAft>
              <a:buClr>
                <a:schemeClr val="dk1"/>
              </a:buClr>
              <a:buSzPts val="1100"/>
              <a:buFont typeface="Arial"/>
              <a:buNone/>
            </a:pPr>
            <a:endParaRPr sz="1250" b="1">
              <a:latin typeface="Cambria"/>
              <a:ea typeface="Cambria"/>
              <a:cs typeface="Cambria"/>
              <a:sym typeface="Cambria"/>
            </a:endParaRPr>
          </a:p>
          <a:p>
            <a:pPr marL="12700" marR="0" lvl="0" indent="0" algn="l" rtl="0">
              <a:lnSpc>
                <a:spcPct val="116400"/>
              </a:lnSpc>
              <a:spcBef>
                <a:spcPts val="0"/>
              </a:spcBef>
              <a:spcAft>
                <a:spcPts val="0"/>
              </a:spcAft>
              <a:buClr>
                <a:schemeClr val="dk1"/>
              </a:buClr>
              <a:buSzPts val="1100"/>
              <a:buFont typeface="Arial"/>
              <a:buNone/>
            </a:pPr>
            <a:r>
              <a:rPr lang="en-US" sz="1250" b="1">
                <a:latin typeface="Cambria"/>
                <a:ea typeface="Cambria"/>
                <a:cs typeface="Cambria"/>
                <a:sym typeface="Cambria"/>
              </a:rPr>
              <a:t>Lucie Kaliánová </a:t>
            </a:r>
            <a:r>
              <a:rPr lang="en-US" sz="1250">
                <a:latin typeface="Cambria"/>
                <a:ea typeface="Cambria"/>
                <a:cs typeface="Cambria"/>
                <a:sym typeface="Cambria"/>
              </a:rPr>
              <a:t>– správa pokladny, měsíční přehled hospodářského výsledku</a:t>
            </a:r>
            <a:r>
              <a:rPr lang="en-US" sz="1250" b="1">
                <a:latin typeface="Cambria"/>
                <a:ea typeface="Cambria"/>
                <a:cs typeface="Cambria"/>
                <a:sym typeface="Cambria"/>
              </a:rPr>
              <a:t> </a:t>
            </a:r>
            <a:endParaRPr sz="1250" b="1">
              <a:latin typeface="Cambria"/>
              <a:ea typeface="Cambria"/>
              <a:cs typeface="Cambria"/>
              <a:sym typeface="Cambria"/>
            </a:endParaRPr>
          </a:p>
          <a:p>
            <a:pPr marL="12700" marR="0" lvl="0" indent="0" algn="l" rtl="0">
              <a:lnSpc>
                <a:spcPct val="116400"/>
              </a:lnSpc>
              <a:spcBef>
                <a:spcPts val="0"/>
              </a:spcBef>
              <a:spcAft>
                <a:spcPts val="0"/>
              </a:spcAft>
              <a:buClr>
                <a:schemeClr val="dk1"/>
              </a:buClr>
              <a:buSzPts val="1100"/>
              <a:buFont typeface="Arial"/>
              <a:buNone/>
            </a:pPr>
            <a:endParaRPr sz="1250" b="1">
              <a:latin typeface="Cambria"/>
              <a:ea typeface="Cambria"/>
              <a:cs typeface="Cambria"/>
              <a:sym typeface="Cambria"/>
            </a:endParaRPr>
          </a:p>
          <a:p>
            <a:pPr marL="12700" marR="0" lvl="0" indent="0" algn="l" rtl="0">
              <a:lnSpc>
                <a:spcPct val="116400"/>
              </a:lnSpc>
              <a:spcBef>
                <a:spcPts val="0"/>
              </a:spcBef>
              <a:spcAft>
                <a:spcPts val="0"/>
              </a:spcAft>
              <a:buClr>
                <a:schemeClr val="dk1"/>
              </a:buClr>
              <a:buSzPts val="1100"/>
              <a:buFont typeface="Arial"/>
              <a:buNone/>
            </a:pPr>
            <a:r>
              <a:rPr lang="en-US" sz="1250" b="1">
                <a:latin typeface="Cambria"/>
                <a:ea typeface="Cambria"/>
                <a:cs typeface="Cambria"/>
                <a:sym typeface="Cambria"/>
              </a:rPr>
              <a:t>Pavlína Procházková, Alice Peková, Aneta Čížkovská, Veronika Halámková, Jitka Tačnerová</a:t>
            </a:r>
            <a:r>
              <a:rPr lang="en-US" sz="1250">
                <a:latin typeface="Cambria"/>
                <a:ea typeface="Cambria"/>
                <a:cs typeface="Cambria"/>
                <a:sym typeface="Cambria"/>
              </a:rPr>
              <a:t> – vedení heren </a:t>
            </a:r>
            <a:endParaRPr sz="1250">
              <a:latin typeface="Cambria"/>
              <a:ea typeface="Cambria"/>
              <a:cs typeface="Cambria"/>
              <a:sym typeface="Cambria"/>
            </a:endParaRPr>
          </a:p>
          <a:p>
            <a:pPr marL="12700" marR="0" lvl="0" indent="0" algn="l" rtl="0">
              <a:lnSpc>
                <a:spcPct val="116400"/>
              </a:lnSpc>
              <a:spcBef>
                <a:spcPts val="0"/>
              </a:spcBef>
              <a:spcAft>
                <a:spcPts val="0"/>
              </a:spcAft>
              <a:buNone/>
            </a:pPr>
            <a:endParaRPr sz="1250" b="1">
              <a:latin typeface="Cambria"/>
              <a:ea typeface="Cambria"/>
              <a:cs typeface="Cambria"/>
              <a:sym typeface="Cambria"/>
            </a:endParaRPr>
          </a:p>
        </p:txBody>
      </p:sp>
      <p:sp>
        <p:nvSpPr>
          <p:cNvPr id="83" name="Google Shape;83;p12"/>
          <p:cNvSpPr txBox="1"/>
          <p:nvPr/>
        </p:nvSpPr>
        <p:spPr>
          <a:xfrm>
            <a:off x="8668325" y="258555"/>
            <a:ext cx="216535" cy="29972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5.</a:t>
            </a:r>
            <a:endParaRPr sz="1800">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3"/>
          <p:cNvSpPr txBox="1">
            <a:spLocks noGrp="1"/>
          </p:cNvSpPr>
          <p:nvPr>
            <p:ph type="title"/>
          </p:nvPr>
        </p:nvSpPr>
        <p:spPr>
          <a:xfrm>
            <a:off x="384725" y="505248"/>
            <a:ext cx="3231600" cy="400200"/>
          </a:xfrm>
          <a:prstGeom prst="rect">
            <a:avLst/>
          </a:prstGeom>
          <a:noFill/>
          <a:ln>
            <a:noFill/>
          </a:ln>
        </p:spPr>
        <p:txBody>
          <a:bodyPr spcFirstLastPara="1" wrap="square" lIns="0" tIns="15225" rIns="0" bIns="0" anchor="t" anchorCtr="0">
            <a:spAutoFit/>
          </a:bodyPr>
          <a:lstStyle/>
          <a:p>
            <a:pPr marL="12700" lvl="0" indent="0" algn="l" rtl="0">
              <a:lnSpc>
                <a:spcPct val="100000"/>
              </a:lnSpc>
              <a:spcBef>
                <a:spcPts val="0"/>
              </a:spcBef>
              <a:spcAft>
                <a:spcPts val="0"/>
              </a:spcAft>
              <a:buNone/>
            </a:pPr>
            <a:r>
              <a:rPr lang="en-US" sz="2500" b="0" u="sng">
                <a:latin typeface="Cambria"/>
                <a:ea typeface="Cambria"/>
                <a:cs typeface="Cambria"/>
                <a:sym typeface="Cambria"/>
              </a:rPr>
              <a:t>Program v roce 202</a:t>
            </a:r>
            <a:r>
              <a:rPr lang="en-US" sz="2500" b="0" u="sng"/>
              <a:t>2</a:t>
            </a:r>
            <a:endParaRPr sz="2500">
              <a:latin typeface="Cambria"/>
              <a:ea typeface="Cambria"/>
              <a:cs typeface="Cambria"/>
              <a:sym typeface="Cambria"/>
            </a:endParaRPr>
          </a:p>
        </p:txBody>
      </p:sp>
      <p:sp>
        <p:nvSpPr>
          <p:cNvPr id="89" name="Google Shape;89;p13"/>
          <p:cNvSpPr txBox="1"/>
          <p:nvPr/>
        </p:nvSpPr>
        <p:spPr>
          <a:xfrm>
            <a:off x="354775" y="1080590"/>
            <a:ext cx="4491990" cy="1838960"/>
          </a:xfrm>
          <a:prstGeom prst="rect">
            <a:avLst/>
          </a:prstGeom>
          <a:noFill/>
          <a:ln>
            <a:noFill/>
          </a:ln>
        </p:spPr>
        <p:txBody>
          <a:bodyPr spcFirstLastPara="1" wrap="square" lIns="0" tIns="12700" rIns="0" bIns="0" anchor="t" anchorCtr="0">
            <a:spAutoFit/>
          </a:bodyPr>
          <a:lstStyle/>
          <a:p>
            <a:pPr marL="177800" marR="0" lvl="0" indent="-165735" algn="l" rtl="0">
              <a:lnSpc>
                <a:spcPct val="100000"/>
              </a:lnSpc>
              <a:spcBef>
                <a:spcPts val="0"/>
              </a:spcBef>
              <a:spcAft>
                <a:spcPts val="0"/>
              </a:spcAft>
              <a:buSzPts val="2000"/>
              <a:buFont typeface="Cambria"/>
              <a:buChar char="•"/>
            </a:pPr>
            <a:r>
              <a:rPr lang="en-US" sz="2000" u="sng">
                <a:latin typeface="Cambria"/>
                <a:ea typeface="Cambria"/>
                <a:cs typeface="Cambria"/>
                <a:sym typeface="Cambria"/>
              </a:rPr>
              <a:t>Pravidelná činnost</a:t>
            </a:r>
            <a:r>
              <a:rPr lang="en-US" sz="2000">
                <a:latin typeface="Cambria"/>
                <a:ea typeface="Cambria"/>
                <a:cs typeface="Cambria"/>
                <a:sym typeface="Cambria"/>
              </a:rPr>
              <a:t>:</a:t>
            </a:r>
            <a:endParaRPr sz="2000">
              <a:latin typeface="Cambria"/>
              <a:ea typeface="Cambria"/>
              <a:cs typeface="Cambria"/>
              <a:sym typeface="Cambria"/>
            </a:endParaRPr>
          </a:p>
          <a:p>
            <a:pPr marL="358775" marR="0" lvl="1" indent="-166370" algn="l" rtl="0">
              <a:lnSpc>
                <a:spcPct val="100000"/>
              </a:lnSpc>
              <a:spcBef>
                <a:spcPts val="1560"/>
              </a:spcBef>
              <a:spcAft>
                <a:spcPts val="0"/>
              </a:spcAft>
              <a:buSzPts val="2000"/>
              <a:buFont typeface="Cambria"/>
              <a:buChar char="•"/>
            </a:pPr>
            <a:r>
              <a:rPr lang="en-US" sz="2000" b="0" i="0" u="none" strike="noStrike" cap="none">
                <a:latin typeface="Cambria"/>
                <a:ea typeface="Cambria"/>
                <a:cs typeface="Cambria"/>
                <a:sym typeface="Cambria"/>
              </a:rPr>
              <a:t>Dětská skupina Permoníček</a:t>
            </a:r>
            <a:endParaRPr sz="2000" b="0" i="0" u="none" strike="noStrike" cap="none">
              <a:latin typeface="Cambria"/>
              <a:ea typeface="Cambria"/>
              <a:cs typeface="Cambria"/>
              <a:sym typeface="Cambria"/>
            </a:endParaRPr>
          </a:p>
          <a:p>
            <a:pPr marL="358775" marR="0" lvl="1" indent="-166370" algn="l" rtl="0">
              <a:lnSpc>
                <a:spcPct val="100000"/>
              </a:lnSpc>
              <a:spcBef>
                <a:spcPts val="1560"/>
              </a:spcBef>
              <a:spcAft>
                <a:spcPts val="0"/>
              </a:spcAft>
              <a:buSzPts val="2000"/>
              <a:buFont typeface="Cambria"/>
              <a:buChar char="•"/>
            </a:pPr>
            <a:r>
              <a:rPr lang="en-US" sz="2000" b="0" i="0" u="none" strike="noStrike" cap="none">
                <a:latin typeface="Cambria"/>
                <a:ea typeface="Cambria"/>
                <a:cs typeface="Cambria"/>
                <a:sym typeface="Cambria"/>
              </a:rPr>
              <a:t>Kroužky - sportovní a vzdělávací</a:t>
            </a:r>
            <a:endParaRPr sz="2000" b="0" i="0" u="none" strike="noStrike" cap="none">
              <a:latin typeface="Cambria"/>
              <a:ea typeface="Cambria"/>
              <a:cs typeface="Cambria"/>
              <a:sym typeface="Cambria"/>
            </a:endParaRPr>
          </a:p>
          <a:p>
            <a:pPr marL="358775" marR="0" lvl="1" indent="-166370" algn="l" rtl="0">
              <a:lnSpc>
                <a:spcPct val="100000"/>
              </a:lnSpc>
              <a:spcBef>
                <a:spcPts val="1560"/>
              </a:spcBef>
              <a:spcAft>
                <a:spcPts val="0"/>
              </a:spcAft>
              <a:buSzPts val="2000"/>
              <a:buFont typeface="Cambria"/>
              <a:buChar char="•"/>
            </a:pPr>
            <a:r>
              <a:rPr lang="en-US" sz="2000" b="0" i="0" u="none" strike="noStrike" cap="none">
                <a:latin typeface="Cambria"/>
                <a:ea typeface="Cambria"/>
                <a:cs typeface="Cambria"/>
                <a:sym typeface="Cambria"/>
              </a:rPr>
              <a:t>Herny</a:t>
            </a:r>
            <a:endParaRPr sz="2000" b="0" i="0" u="none" strike="noStrike" cap="none">
              <a:latin typeface="Cambria"/>
              <a:ea typeface="Cambria"/>
              <a:cs typeface="Cambria"/>
              <a:sym typeface="Cambria"/>
            </a:endParaRPr>
          </a:p>
        </p:txBody>
      </p:sp>
      <p:sp>
        <p:nvSpPr>
          <p:cNvPr id="90" name="Google Shape;90;p13"/>
          <p:cNvSpPr txBox="1"/>
          <p:nvPr/>
        </p:nvSpPr>
        <p:spPr>
          <a:xfrm>
            <a:off x="8668325" y="258555"/>
            <a:ext cx="216535" cy="29972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6.</a:t>
            </a:r>
            <a:endParaRPr sz="1800">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4"/>
          <p:cNvSpPr txBox="1">
            <a:spLocks noGrp="1"/>
          </p:cNvSpPr>
          <p:nvPr>
            <p:ph type="title"/>
          </p:nvPr>
        </p:nvSpPr>
        <p:spPr>
          <a:xfrm>
            <a:off x="384725" y="505248"/>
            <a:ext cx="4403725" cy="409575"/>
          </a:xfrm>
          <a:prstGeom prst="rect">
            <a:avLst/>
          </a:prstGeom>
          <a:noFill/>
          <a:ln>
            <a:noFill/>
          </a:ln>
        </p:spPr>
        <p:txBody>
          <a:bodyPr spcFirstLastPara="1" wrap="square" lIns="0" tIns="15225" rIns="0" bIns="0" anchor="t" anchorCtr="0">
            <a:spAutoFit/>
          </a:bodyPr>
          <a:lstStyle/>
          <a:p>
            <a:pPr marL="12700" lvl="0" indent="0" algn="l" rtl="0">
              <a:lnSpc>
                <a:spcPct val="100000"/>
              </a:lnSpc>
              <a:spcBef>
                <a:spcPts val="0"/>
              </a:spcBef>
              <a:spcAft>
                <a:spcPts val="0"/>
              </a:spcAft>
              <a:buNone/>
            </a:pPr>
            <a:r>
              <a:rPr lang="en-US" sz="2500" b="0" u="sng">
                <a:latin typeface="Cambria"/>
                <a:ea typeface="Cambria"/>
                <a:cs typeface="Cambria"/>
                <a:sym typeface="Cambria"/>
              </a:rPr>
              <a:t>Dětská skupina Permoníček</a:t>
            </a:r>
            <a:endParaRPr sz="2500">
              <a:latin typeface="Cambria"/>
              <a:ea typeface="Cambria"/>
              <a:cs typeface="Cambria"/>
              <a:sym typeface="Cambria"/>
            </a:endParaRPr>
          </a:p>
        </p:txBody>
      </p:sp>
      <p:sp>
        <p:nvSpPr>
          <p:cNvPr id="96" name="Google Shape;96;p14"/>
          <p:cNvSpPr txBox="1"/>
          <p:nvPr/>
        </p:nvSpPr>
        <p:spPr>
          <a:xfrm>
            <a:off x="384725" y="1218413"/>
            <a:ext cx="7514700" cy="2566800"/>
          </a:xfrm>
          <a:prstGeom prst="rect">
            <a:avLst/>
          </a:prstGeom>
          <a:noFill/>
          <a:ln>
            <a:noFill/>
          </a:ln>
        </p:spPr>
        <p:txBody>
          <a:bodyPr spcFirstLastPara="1" wrap="square" lIns="0" tIns="1900" rIns="0" bIns="0" anchor="t" anchorCtr="0">
            <a:spAutoFit/>
          </a:bodyPr>
          <a:lstStyle/>
          <a:p>
            <a:pPr marL="12700" marR="5080" lvl="0" indent="0" algn="l" rtl="0">
              <a:lnSpc>
                <a:spcPct val="104600"/>
              </a:lnSpc>
              <a:spcBef>
                <a:spcPts val="0"/>
              </a:spcBef>
              <a:spcAft>
                <a:spcPts val="0"/>
              </a:spcAft>
              <a:buNone/>
            </a:pPr>
            <a:r>
              <a:rPr lang="en-US" sz="1600">
                <a:latin typeface="Cambria"/>
                <a:ea typeface="Cambria"/>
                <a:cs typeface="Cambria"/>
                <a:sym typeface="Cambria"/>
              </a:rPr>
              <a:t>– v provozu od </a:t>
            </a:r>
            <a:r>
              <a:rPr lang="en-US" sz="1600" b="1">
                <a:latin typeface="Cambria"/>
                <a:ea typeface="Cambria"/>
                <a:cs typeface="Cambria"/>
                <a:sym typeface="Cambria"/>
              </a:rPr>
              <a:t>5.9.2016</a:t>
            </a:r>
            <a:r>
              <a:rPr lang="en-US" sz="1600">
                <a:latin typeface="Cambria"/>
                <a:ea typeface="Cambria"/>
                <a:cs typeface="Cambria"/>
                <a:sym typeface="Cambria"/>
              </a:rPr>
              <a:t>. Odpovědná vedoucí a jednou z pečujících osob je Gabriela Bošková, dalšími pečujícími osobami jsou </a:t>
            </a:r>
            <a:r>
              <a:rPr lang="en-US" sz="1600" u="sng">
                <a:latin typeface="Cambria"/>
                <a:ea typeface="Cambria"/>
                <a:cs typeface="Cambria"/>
                <a:sym typeface="Cambria"/>
              </a:rPr>
              <a:t>Blanka Dvořáková</a:t>
            </a:r>
            <a:r>
              <a:rPr lang="en-US" sz="1600">
                <a:latin typeface="Cambria"/>
                <a:ea typeface="Cambria"/>
                <a:cs typeface="Cambria"/>
                <a:sym typeface="Cambria"/>
              </a:rPr>
              <a:t>, </a:t>
            </a:r>
            <a:r>
              <a:rPr lang="en-US" sz="1600" u="sng">
                <a:latin typeface="Cambria"/>
                <a:ea typeface="Cambria"/>
                <a:cs typeface="Cambria"/>
                <a:sym typeface="Cambria"/>
              </a:rPr>
              <a:t>Šárka Fornier Kalibová</a:t>
            </a:r>
            <a:r>
              <a:rPr lang="en-US" sz="1600">
                <a:latin typeface="Cambria"/>
                <a:ea typeface="Cambria"/>
                <a:cs typeface="Cambria"/>
                <a:sym typeface="Cambria"/>
              </a:rPr>
              <a:t> a </a:t>
            </a:r>
            <a:r>
              <a:rPr lang="en-US" sz="1600" u="sng">
                <a:latin typeface="Cambria"/>
                <a:ea typeface="Cambria"/>
                <a:cs typeface="Cambria"/>
                <a:sym typeface="Cambria"/>
              </a:rPr>
              <a:t>Renáta Krmelová</a:t>
            </a:r>
            <a:r>
              <a:rPr lang="en-US" sz="1600">
                <a:latin typeface="Cambria"/>
                <a:ea typeface="Cambria"/>
                <a:cs typeface="Cambria"/>
                <a:sym typeface="Cambria"/>
              </a:rPr>
              <a:t>. Dětská skupina probíhá v prostorách MC od </a:t>
            </a:r>
            <a:r>
              <a:rPr lang="en-US" sz="1600" b="1">
                <a:latin typeface="Cambria"/>
                <a:ea typeface="Cambria"/>
                <a:cs typeface="Cambria"/>
                <a:sym typeface="Cambria"/>
              </a:rPr>
              <a:t>8,30 h </a:t>
            </a:r>
            <a:r>
              <a:rPr lang="en-US" sz="1600">
                <a:latin typeface="Cambria"/>
                <a:ea typeface="Cambria"/>
                <a:cs typeface="Cambria"/>
                <a:sym typeface="Cambria"/>
              </a:rPr>
              <a:t>do </a:t>
            </a:r>
            <a:r>
              <a:rPr lang="en-US" sz="1600" b="1">
                <a:latin typeface="Cambria"/>
                <a:ea typeface="Cambria"/>
                <a:cs typeface="Cambria"/>
                <a:sym typeface="Cambria"/>
              </a:rPr>
              <a:t>15 h</a:t>
            </a:r>
            <a:r>
              <a:rPr lang="en-US" sz="1600">
                <a:latin typeface="Cambria"/>
                <a:ea typeface="Cambria"/>
                <a:cs typeface="Cambria"/>
                <a:sym typeface="Cambria"/>
              </a:rPr>
              <a:t>, tj. </a:t>
            </a:r>
            <a:r>
              <a:rPr lang="en-US" sz="1600" b="1">
                <a:latin typeface="Cambria"/>
                <a:ea typeface="Cambria"/>
                <a:cs typeface="Cambria"/>
                <a:sym typeface="Cambria"/>
              </a:rPr>
              <a:t>6,5</a:t>
            </a:r>
            <a:r>
              <a:rPr lang="en-US" sz="1600">
                <a:latin typeface="Cambria"/>
                <a:ea typeface="Cambria"/>
                <a:cs typeface="Cambria"/>
                <a:sym typeface="Cambria"/>
              </a:rPr>
              <a:t> hodiny denně každý všední den. Provoz dětské skupiny je ze dvou třetin financován z Evropského sociálního fondu prostřednictvím Operačního programu Zaměstnanost, zhruba jednou třetinou se na provozu podílí rodiče. Dětskou skupinu využívají převážně pracující rodiče, maminky pracující na částečný úvazek nebo rodiče, kteří chtějí své děti před nástupem do mateřské školy v klidném prostředí a malém kolektivu uvyknout na režim mateřské školy. Věkové rozpětí dětí, které navštěvují dětskou skupinu, je od </a:t>
            </a:r>
            <a:r>
              <a:rPr lang="en-US" sz="1600" b="1">
                <a:latin typeface="Cambria"/>
                <a:ea typeface="Cambria"/>
                <a:cs typeface="Cambria"/>
                <a:sym typeface="Cambria"/>
              </a:rPr>
              <a:t>1,5 do 3 let</a:t>
            </a:r>
            <a:r>
              <a:rPr lang="en-US" sz="1600">
                <a:latin typeface="Cambria"/>
                <a:ea typeface="Cambria"/>
                <a:cs typeface="Cambria"/>
                <a:sym typeface="Cambria"/>
              </a:rPr>
              <a:t>,</a:t>
            </a:r>
            <a:r>
              <a:rPr lang="en-US" sz="1600" b="1">
                <a:latin typeface="Cambria"/>
                <a:ea typeface="Cambria"/>
                <a:cs typeface="Cambria"/>
                <a:sym typeface="Cambria"/>
              </a:rPr>
              <a:t> maximální počet dětí je 6 denně. </a:t>
            </a:r>
            <a:endParaRPr sz="1600" b="1">
              <a:latin typeface="Cambria"/>
              <a:ea typeface="Cambria"/>
              <a:cs typeface="Cambria"/>
              <a:sym typeface="Cambria"/>
            </a:endParaRPr>
          </a:p>
        </p:txBody>
      </p:sp>
      <p:sp>
        <p:nvSpPr>
          <p:cNvPr id="97" name="Google Shape;97;p14"/>
          <p:cNvSpPr txBox="1"/>
          <p:nvPr/>
        </p:nvSpPr>
        <p:spPr>
          <a:xfrm>
            <a:off x="8668325" y="258555"/>
            <a:ext cx="216535" cy="29972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7.</a:t>
            </a:r>
            <a:endParaRPr sz="1800">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5"/>
          <p:cNvSpPr txBox="1">
            <a:spLocks noGrp="1"/>
          </p:cNvSpPr>
          <p:nvPr>
            <p:ph type="title"/>
          </p:nvPr>
        </p:nvSpPr>
        <p:spPr>
          <a:xfrm>
            <a:off x="384725" y="505248"/>
            <a:ext cx="8091900" cy="400200"/>
          </a:xfrm>
          <a:prstGeom prst="rect">
            <a:avLst/>
          </a:prstGeom>
          <a:noFill/>
          <a:ln>
            <a:noFill/>
          </a:ln>
        </p:spPr>
        <p:txBody>
          <a:bodyPr spcFirstLastPara="1" wrap="square" lIns="0" tIns="15225" rIns="0" bIns="0" anchor="t" anchorCtr="0">
            <a:spAutoFit/>
          </a:bodyPr>
          <a:lstStyle/>
          <a:p>
            <a:pPr marL="12700" lvl="0" indent="0" algn="l" rtl="0">
              <a:lnSpc>
                <a:spcPct val="100000"/>
              </a:lnSpc>
              <a:spcBef>
                <a:spcPts val="0"/>
              </a:spcBef>
              <a:spcAft>
                <a:spcPts val="0"/>
              </a:spcAft>
              <a:buNone/>
            </a:pPr>
            <a:r>
              <a:rPr lang="en-US" sz="2500" b="0" u="sng">
                <a:latin typeface="Cambria"/>
                <a:ea typeface="Cambria"/>
                <a:cs typeface="Cambria"/>
                <a:sym typeface="Cambria"/>
              </a:rPr>
              <a:t>Kroužky - sportovní a vzdělávací</a:t>
            </a:r>
            <a:r>
              <a:rPr lang="en-US" sz="2500" b="0">
                <a:latin typeface="Cambria"/>
                <a:ea typeface="Cambria"/>
                <a:cs typeface="Cambria"/>
                <a:sym typeface="Cambria"/>
              </a:rPr>
              <a:t> </a:t>
            </a:r>
            <a:r>
              <a:rPr lang="en-US" sz="1600" b="0">
                <a:latin typeface="Cambria"/>
                <a:ea typeface="Cambria"/>
                <a:cs typeface="Cambria"/>
                <a:sym typeface="Cambria"/>
              </a:rPr>
              <a:t>- koordinátorka Gabriela Bošková</a:t>
            </a:r>
            <a:endParaRPr sz="1600">
              <a:latin typeface="Cambria"/>
              <a:ea typeface="Cambria"/>
              <a:cs typeface="Cambria"/>
              <a:sym typeface="Cambria"/>
            </a:endParaRPr>
          </a:p>
        </p:txBody>
      </p:sp>
      <p:sp>
        <p:nvSpPr>
          <p:cNvPr id="103" name="Google Shape;103;p15"/>
          <p:cNvSpPr txBox="1"/>
          <p:nvPr/>
        </p:nvSpPr>
        <p:spPr>
          <a:xfrm>
            <a:off x="469764" y="1302507"/>
            <a:ext cx="7990800" cy="1758600"/>
          </a:xfrm>
          <a:prstGeom prst="rect">
            <a:avLst/>
          </a:prstGeom>
          <a:noFill/>
          <a:ln>
            <a:noFill/>
          </a:ln>
        </p:spPr>
        <p:txBody>
          <a:bodyPr spcFirstLastPara="1" wrap="square" lIns="0" tIns="12700" rIns="0" bIns="0" anchor="t" anchorCtr="0">
            <a:spAutoFit/>
          </a:bodyPr>
          <a:lstStyle/>
          <a:p>
            <a:pPr marL="384810" marR="5080" lvl="0" indent="-385444" algn="l" rtl="0">
              <a:lnSpc>
                <a:spcPct val="114999"/>
              </a:lnSpc>
              <a:spcBef>
                <a:spcPts val="0"/>
              </a:spcBef>
              <a:spcAft>
                <a:spcPts val="0"/>
              </a:spcAft>
              <a:buSzPts val="2000"/>
              <a:buFont typeface="Cambria"/>
              <a:buChar char="-"/>
            </a:pPr>
            <a:r>
              <a:rPr lang="en-US" sz="2000" b="1">
                <a:latin typeface="Cambria"/>
                <a:ea typeface="Cambria"/>
                <a:cs typeface="Cambria"/>
                <a:sym typeface="Cambria"/>
              </a:rPr>
              <a:t>Pro děti </a:t>
            </a:r>
            <a:r>
              <a:rPr lang="en-US" sz="2000">
                <a:latin typeface="Cambria"/>
                <a:ea typeface="Cambria"/>
                <a:cs typeface="Cambria"/>
                <a:sym typeface="Cambria"/>
              </a:rPr>
              <a:t>v r. 2022 nabízelo MC kroužky Cvičení pro děti v Sokolovně, Tanečky, Hýbánky a zpívánky, Tvoření pro nejmenší, Angličtina pro děti</a:t>
            </a:r>
            <a:endParaRPr sz="2000">
              <a:latin typeface="Cambria"/>
              <a:ea typeface="Cambria"/>
              <a:cs typeface="Cambria"/>
              <a:sym typeface="Cambria"/>
            </a:endParaRPr>
          </a:p>
          <a:p>
            <a:pPr marL="0" marR="0" lvl="0" indent="0" algn="l" rtl="0">
              <a:lnSpc>
                <a:spcPct val="100000"/>
              </a:lnSpc>
              <a:spcBef>
                <a:spcPts val="45"/>
              </a:spcBef>
              <a:spcAft>
                <a:spcPts val="0"/>
              </a:spcAft>
              <a:buSzPts val="2200"/>
              <a:buFont typeface="Cambria"/>
              <a:buNone/>
            </a:pPr>
            <a:endParaRPr sz="2400">
              <a:latin typeface="Cambria"/>
              <a:ea typeface="Cambria"/>
              <a:cs typeface="Cambria"/>
              <a:sym typeface="Cambria"/>
            </a:endParaRPr>
          </a:p>
          <a:p>
            <a:pPr marL="384810" marR="0" lvl="0" indent="-385444" algn="l" rtl="0">
              <a:lnSpc>
                <a:spcPct val="100000"/>
              </a:lnSpc>
              <a:spcBef>
                <a:spcPts val="5"/>
              </a:spcBef>
              <a:spcAft>
                <a:spcPts val="0"/>
              </a:spcAft>
              <a:buSzPts val="2000"/>
              <a:buFont typeface="Cambria"/>
              <a:buChar char="-"/>
            </a:pPr>
            <a:r>
              <a:rPr lang="en-US" sz="2000" b="1">
                <a:latin typeface="Cambria"/>
                <a:ea typeface="Cambria"/>
                <a:cs typeface="Cambria"/>
                <a:sym typeface="Cambria"/>
              </a:rPr>
              <a:t>Pro dospělé</a:t>
            </a:r>
            <a:r>
              <a:rPr lang="en-US" sz="2000">
                <a:latin typeface="Cambria"/>
                <a:ea typeface="Cambria"/>
                <a:cs typeface="Cambria"/>
                <a:sym typeface="Cambria"/>
              </a:rPr>
              <a:t> bylo určeno Kondiční cvičení a Jóga.</a:t>
            </a:r>
            <a:endParaRPr sz="2000">
              <a:latin typeface="Cambria"/>
              <a:ea typeface="Cambria"/>
              <a:cs typeface="Cambria"/>
              <a:sym typeface="Cambria"/>
            </a:endParaRPr>
          </a:p>
        </p:txBody>
      </p:sp>
      <p:sp>
        <p:nvSpPr>
          <p:cNvPr id="104" name="Google Shape;104;p15"/>
          <p:cNvSpPr txBox="1"/>
          <p:nvPr/>
        </p:nvSpPr>
        <p:spPr>
          <a:xfrm>
            <a:off x="8668325" y="258555"/>
            <a:ext cx="216535" cy="29972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8.</a:t>
            </a:r>
            <a:endParaRPr sz="1800">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16"/>
          <p:cNvSpPr txBox="1">
            <a:spLocks noGrp="1"/>
          </p:cNvSpPr>
          <p:nvPr>
            <p:ph type="title"/>
          </p:nvPr>
        </p:nvSpPr>
        <p:spPr>
          <a:xfrm>
            <a:off x="384725" y="505350"/>
            <a:ext cx="998855" cy="406400"/>
          </a:xfrm>
          <a:prstGeom prst="rect">
            <a:avLst/>
          </a:prstGeom>
          <a:noFill/>
          <a:ln>
            <a:noFill/>
          </a:ln>
        </p:spPr>
        <p:txBody>
          <a:bodyPr spcFirstLastPara="1" wrap="square" lIns="0" tIns="12700" rIns="0" bIns="0" anchor="t" anchorCtr="0">
            <a:spAutoFit/>
          </a:bodyPr>
          <a:lstStyle/>
          <a:p>
            <a:pPr marL="12700" lvl="0" indent="0" algn="l" rtl="0">
              <a:lnSpc>
                <a:spcPct val="100000"/>
              </a:lnSpc>
              <a:spcBef>
                <a:spcPts val="0"/>
              </a:spcBef>
              <a:spcAft>
                <a:spcPts val="0"/>
              </a:spcAft>
              <a:buNone/>
            </a:pPr>
            <a:r>
              <a:rPr lang="en-US" sz="2500" b="0" u="sng">
                <a:latin typeface="Cambria"/>
                <a:ea typeface="Cambria"/>
                <a:cs typeface="Cambria"/>
                <a:sym typeface="Cambria"/>
              </a:rPr>
              <a:t>Herny</a:t>
            </a:r>
            <a:endParaRPr sz="2500">
              <a:latin typeface="Cambria"/>
              <a:ea typeface="Cambria"/>
              <a:cs typeface="Cambria"/>
              <a:sym typeface="Cambria"/>
            </a:endParaRPr>
          </a:p>
        </p:txBody>
      </p:sp>
      <p:sp>
        <p:nvSpPr>
          <p:cNvPr id="110" name="Google Shape;110;p16"/>
          <p:cNvSpPr txBox="1"/>
          <p:nvPr/>
        </p:nvSpPr>
        <p:spPr>
          <a:xfrm>
            <a:off x="384725" y="1152758"/>
            <a:ext cx="8340000" cy="1245600"/>
          </a:xfrm>
          <a:prstGeom prst="rect">
            <a:avLst/>
          </a:prstGeom>
          <a:noFill/>
          <a:ln>
            <a:noFill/>
          </a:ln>
        </p:spPr>
        <p:txBody>
          <a:bodyPr spcFirstLastPara="1" wrap="square" lIns="0" tIns="12700" rIns="0" bIns="0" anchor="t" anchorCtr="0">
            <a:spAutoFit/>
          </a:bodyPr>
          <a:lstStyle/>
          <a:p>
            <a:pPr marL="12700" marR="5080" lvl="0" indent="0" algn="l" rtl="0">
              <a:lnSpc>
                <a:spcPct val="114999"/>
              </a:lnSpc>
              <a:spcBef>
                <a:spcPts val="0"/>
              </a:spcBef>
              <a:spcAft>
                <a:spcPts val="0"/>
              </a:spcAft>
              <a:buNone/>
            </a:pPr>
            <a:r>
              <a:rPr lang="en-US" sz="1800">
                <a:latin typeface="Cambria"/>
                <a:ea typeface="Cambria"/>
                <a:cs typeface="Cambria"/>
                <a:sym typeface="Cambria"/>
              </a:rPr>
              <a:t>– Volné herny bez nutnosti předchozí registrace pro děti s dospělým doprovodem. Koordinaci a vedení heren měla v r. 2022 na starosti Ivana Trpáková, dále provoz heren zajišťovaly Petra Šimonová, Pavlína Procházková, Alice Peková, Aneta Čížkovská, Veronika Halámková, Jitka Tačnerová.</a:t>
            </a:r>
            <a:endParaRPr sz="1800">
              <a:latin typeface="Cambria"/>
              <a:ea typeface="Cambria"/>
              <a:cs typeface="Cambria"/>
              <a:sym typeface="Cambria"/>
            </a:endParaRPr>
          </a:p>
        </p:txBody>
      </p:sp>
      <p:sp>
        <p:nvSpPr>
          <p:cNvPr id="111" name="Google Shape;111;p16"/>
          <p:cNvSpPr txBox="1"/>
          <p:nvPr/>
        </p:nvSpPr>
        <p:spPr>
          <a:xfrm>
            <a:off x="8668325" y="258555"/>
            <a:ext cx="216535" cy="29972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9.</a:t>
            </a:r>
            <a:endParaRPr sz="1800">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7"/>
          <p:cNvSpPr txBox="1">
            <a:spLocks noGrp="1"/>
          </p:cNvSpPr>
          <p:nvPr>
            <p:ph type="title"/>
          </p:nvPr>
        </p:nvSpPr>
        <p:spPr>
          <a:xfrm>
            <a:off x="384725" y="505350"/>
            <a:ext cx="3373754" cy="406400"/>
          </a:xfrm>
          <a:prstGeom prst="rect">
            <a:avLst/>
          </a:prstGeom>
          <a:noFill/>
          <a:ln>
            <a:noFill/>
          </a:ln>
        </p:spPr>
        <p:txBody>
          <a:bodyPr spcFirstLastPara="1" wrap="square" lIns="0" tIns="12700" rIns="0" bIns="0" anchor="t" anchorCtr="0">
            <a:spAutoFit/>
          </a:bodyPr>
          <a:lstStyle/>
          <a:p>
            <a:pPr marL="12700" lvl="0" indent="0" algn="l" rtl="0">
              <a:lnSpc>
                <a:spcPct val="100000"/>
              </a:lnSpc>
              <a:spcBef>
                <a:spcPts val="0"/>
              </a:spcBef>
              <a:spcAft>
                <a:spcPts val="0"/>
              </a:spcAft>
              <a:buNone/>
            </a:pPr>
            <a:r>
              <a:rPr lang="en-US" sz="2500" b="0" u="sng">
                <a:latin typeface="Cambria"/>
                <a:ea typeface="Cambria"/>
                <a:cs typeface="Cambria"/>
                <a:sym typeface="Cambria"/>
              </a:rPr>
              <a:t>Nepravidelná činnost</a:t>
            </a:r>
            <a:endParaRPr sz="2500">
              <a:latin typeface="Cambria"/>
              <a:ea typeface="Cambria"/>
              <a:cs typeface="Cambria"/>
              <a:sym typeface="Cambria"/>
            </a:endParaRPr>
          </a:p>
        </p:txBody>
      </p:sp>
      <p:sp>
        <p:nvSpPr>
          <p:cNvPr id="117" name="Google Shape;117;p17"/>
          <p:cNvSpPr txBox="1"/>
          <p:nvPr/>
        </p:nvSpPr>
        <p:spPr>
          <a:xfrm>
            <a:off x="384725" y="1192889"/>
            <a:ext cx="8303400" cy="1561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2200" u="sng">
                <a:latin typeface="Cambria"/>
                <a:ea typeface="Cambria"/>
                <a:cs typeface="Cambria"/>
                <a:sym typeface="Cambria"/>
              </a:rPr>
              <a:t>Akce pro děti i dospělé</a:t>
            </a:r>
            <a:r>
              <a:rPr lang="en-US" sz="2200">
                <a:latin typeface="Cambria"/>
                <a:ea typeface="Cambria"/>
                <a:cs typeface="Cambria"/>
                <a:sym typeface="Cambria"/>
              </a:rPr>
              <a:t> </a:t>
            </a:r>
            <a:r>
              <a:rPr lang="en-US" sz="2000">
                <a:solidFill>
                  <a:schemeClr val="dk1"/>
                </a:solidFill>
                <a:latin typeface="Cambria"/>
                <a:ea typeface="Cambria"/>
                <a:cs typeface="Cambria"/>
                <a:sym typeface="Cambria"/>
              </a:rPr>
              <a:t>–  koordinátorka Ivana Trpáková</a:t>
            </a:r>
            <a:endParaRPr sz="2000">
              <a:latin typeface="Cambria"/>
              <a:ea typeface="Cambria"/>
              <a:cs typeface="Cambria"/>
              <a:sym typeface="Cambria"/>
            </a:endParaRPr>
          </a:p>
          <a:p>
            <a:pPr marL="0" marR="0" lvl="0" indent="0" algn="l" rtl="0">
              <a:lnSpc>
                <a:spcPct val="100000"/>
              </a:lnSpc>
              <a:spcBef>
                <a:spcPts val="0"/>
              </a:spcBef>
              <a:spcAft>
                <a:spcPts val="0"/>
              </a:spcAft>
              <a:buNone/>
            </a:pPr>
            <a:endParaRPr sz="1900">
              <a:latin typeface="Cambria"/>
              <a:ea typeface="Cambria"/>
              <a:cs typeface="Cambria"/>
              <a:sym typeface="Cambria"/>
            </a:endParaRPr>
          </a:p>
          <a:p>
            <a:pPr marL="469900" marR="5080" lvl="0" indent="-372745" algn="l" rtl="0">
              <a:lnSpc>
                <a:spcPct val="114999"/>
              </a:lnSpc>
              <a:spcBef>
                <a:spcPts val="1995"/>
              </a:spcBef>
              <a:spcAft>
                <a:spcPts val="0"/>
              </a:spcAft>
              <a:buNone/>
            </a:pPr>
            <a:r>
              <a:rPr lang="en-US" sz="2000">
                <a:latin typeface="Cambria"/>
                <a:ea typeface="Cambria"/>
                <a:cs typeface="Cambria"/>
                <a:sym typeface="Cambria"/>
              </a:rPr>
              <a:t>– 	Akce pro děti realizovala Ivana Trpáková, akce pro dospělé Gabriela Bošková. </a:t>
            </a:r>
            <a:endParaRPr sz="2000">
              <a:latin typeface="Cambria"/>
              <a:ea typeface="Cambria"/>
              <a:cs typeface="Cambria"/>
              <a:sym typeface="Cambria"/>
            </a:endParaRPr>
          </a:p>
        </p:txBody>
      </p:sp>
      <p:sp>
        <p:nvSpPr>
          <p:cNvPr id="118" name="Google Shape;118;p17"/>
          <p:cNvSpPr txBox="1"/>
          <p:nvPr/>
        </p:nvSpPr>
        <p:spPr>
          <a:xfrm>
            <a:off x="8668325" y="258555"/>
            <a:ext cx="343535" cy="29972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10.</a:t>
            </a:r>
            <a:endParaRPr sz="1800">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18"/>
          <p:cNvSpPr txBox="1"/>
          <p:nvPr/>
        </p:nvSpPr>
        <p:spPr>
          <a:xfrm>
            <a:off x="8623400" y="258555"/>
            <a:ext cx="326390" cy="29972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11.</a:t>
            </a:r>
            <a:endParaRPr sz="1800">
              <a:latin typeface="Arial"/>
              <a:ea typeface="Arial"/>
              <a:cs typeface="Arial"/>
              <a:sym typeface="Arial"/>
            </a:endParaRPr>
          </a:p>
        </p:txBody>
      </p:sp>
      <p:grpSp>
        <p:nvGrpSpPr>
          <p:cNvPr id="124" name="Google Shape;124;p18"/>
          <p:cNvGrpSpPr/>
          <p:nvPr/>
        </p:nvGrpSpPr>
        <p:grpSpPr>
          <a:xfrm>
            <a:off x="839849" y="1152999"/>
            <a:ext cx="7464425" cy="2118995"/>
            <a:chOff x="839849" y="1152999"/>
            <a:chExt cx="7464425" cy="2118995"/>
          </a:xfrm>
        </p:grpSpPr>
        <p:sp>
          <p:nvSpPr>
            <p:cNvPr id="125" name="Google Shape;125;p18"/>
            <p:cNvSpPr/>
            <p:nvPr/>
          </p:nvSpPr>
          <p:spPr>
            <a:xfrm>
              <a:off x="839849" y="1152999"/>
              <a:ext cx="7464425" cy="2118995"/>
            </a:xfrm>
            <a:custGeom>
              <a:avLst/>
              <a:gdLst/>
              <a:ahLst/>
              <a:cxnLst/>
              <a:rect l="l" t="t" r="r" b="b"/>
              <a:pathLst>
                <a:path w="7464425" h="2118995" extrusionOk="0">
                  <a:moveTo>
                    <a:pt x="7464299" y="2118899"/>
                  </a:moveTo>
                  <a:lnTo>
                    <a:pt x="0" y="2118899"/>
                  </a:lnTo>
                  <a:lnTo>
                    <a:pt x="0" y="0"/>
                  </a:lnTo>
                  <a:lnTo>
                    <a:pt x="7464299" y="0"/>
                  </a:lnTo>
                  <a:lnTo>
                    <a:pt x="7464299" y="2118899"/>
                  </a:lnTo>
                  <a:close/>
                </a:path>
              </a:pathLst>
            </a:custGeom>
            <a:solidFill>
              <a:srgbClr val="FFFFFF">
                <a:alpha val="55290"/>
              </a:srgbClr>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a:p>
          </p:txBody>
        </p:sp>
        <p:sp>
          <p:nvSpPr>
            <p:cNvPr id="126" name="Google Shape;126;p18"/>
            <p:cNvSpPr/>
            <p:nvPr/>
          </p:nvSpPr>
          <p:spPr>
            <a:xfrm>
              <a:off x="839849" y="1152999"/>
              <a:ext cx="7464425" cy="2118995"/>
            </a:xfrm>
            <a:custGeom>
              <a:avLst/>
              <a:gdLst/>
              <a:ahLst/>
              <a:cxnLst/>
              <a:rect l="l" t="t" r="r" b="b"/>
              <a:pathLst>
                <a:path w="7464425" h="2118995" extrusionOk="0">
                  <a:moveTo>
                    <a:pt x="0" y="0"/>
                  </a:moveTo>
                  <a:lnTo>
                    <a:pt x="7464299" y="0"/>
                  </a:lnTo>
                  <a:lnTo>
                    <a:pt x="7464299" y="2118899"/>
                  </a:lnTo>
                  <a:lnTo>
                    <a:pt x="0" y="2118899"/>
                  </a:lnTo>
                  <a:lnTo>
                    <a:pt x="0" y="0"/>
                  </a:lnTo>
                  <a:close/>
                </a:path>
              </a:pathLst>
            </a:custGeom>
            <a:noFill/>
            <a:ln w="952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800"/>
            </a:p>
          </p:txBody>
        </p:sp>
      </p:grpSp>
      <p:sp>
        <p:nvSpPr>
          <p:cNvPr id="127" name="Google Shape;127;p18"/>
          <p:cNvSpPr txBox="1"/>
          <p:nvPr/>
        </p:nvSpPr>
        <p:spPr>
          <a:xfrm>
            <a:off x="839850" y="1305975"/>
            <a:ext cx="7464300" cy="1326900"/>
          </a:xfrm>
          <a:prstGeom prst="rect">
            <a:avLst/>
          </a:prstGeom>
          <a:noFill/>
          <a:ln>
            <a:noFill/>
          </a:ln>
        </p:spPr>
        <p:txBody>
          <a:bodyPr spcFirstLastPara="1" wrap="square" lIns="91425" tIns="91425" rIns="91425" bIns="91425" anchor="t" anchorCtr="0">
            <a:spAutoFit/>
          </a:bodyPr>
          <a:lstStyle/>
          <a:p>
            <a:pPr marL="1270" lvl="0" indent="0" algn="ctr" rtl="0">
              <a:spcBef>
                <a:spcPts val="25"/>
              </a:spcBef>
              <a:spcAft>
                <a:spcPts val="0"/>
              </a:spcAft>
              <a:buNone/>
            </a:pPr>
            <a:endParaRPr sz="3700" b="1">
              <a:solidFill>
                <a:schemeClr val="dk1"/>
              </a:solidFill>
              <a:latin typeface="Cambria"/>
              <a:ea typeface="Cambria"/>
              <a:cs typeface="Cambria"/>
              <a:sym typeface="Cambria"/>
            </a:endParaRPr>
          </a:p>
          <a:p>
            <a:pPr marL="0" lvl="0" indent="0" algn="ctr" rtl="0">
              <a:spcBef>
                <a:spcPts val="25"/>
              </a:spcBef>
              <a:spcAft>
                <a:spcPts val="0"/>
              </a:spcAft>
              <a:buNone/>
            </a:pPr>
            <a:r>
              <a:rPr lang="en-US" sz="3700" b="1">
                <a:solidFill>
                  <a:schemeClr val="dk1"/>
                </a:solidFill>
                <a:latin typeface="Cambria"/>
                <a:ea typeface="Cambria"/>
                <a:cs typeface="Cambria"/>
                <a:sym typeface="Cambria"/>
              </a:rPr>
              <a:t>Přehled akcí v r. 2022</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19"/>
          <p:cNvSpPr txBox="1"/>
          <p:nvPr/>
        </p:nvSpPr>
        <p:spPr>
          <a:xfrm>
            <a:off x="384725" y="527800"/>
            <a:ext cx="3576600" cy="10602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2500" u="sng">
                <a:latin typeface="Cambria"/>
                <a:ea typeface="Cambria"/>
                <a:cs typeface="Cambria"/>
                <a:sym typeface="Cambria"/>
              </a:rPr>
              <a:t>Leden</a:t>
            </a:r>
            <a:endParaRPr sz="2500">
              <a:latin typeface="Cambria"/>
              <a:ea typeface="Cambria"/>
              <a:cs typeface="Cambria"/>
              <a:sym typeface="Cambria"/>
            </a:endParaRPr>
          </a:p>
          <a:p>
            <a:pPr marL="469900" marR="0" lvl="0" indent="-345440" algn="l" rtl="0">
              <a:lnSpc>
                <a:spcPct val="100000"/>
              </a:lnSpc>
              <a:spcBef>
                <a:spcPts val="1325"/>
              </a:spcBef>
              <a:spcAft>
                <a:spcPts val="0"/>
              </a:spcAft>
              <a:buSzPts val="1600"/>
              <a:buFont typeface="Arial"/>
              <a:buChar char="●"/>
            </a:pPr>
            <a:r>
              <a:rPr lang="en-US" sz="1600">
                <a:latin typeface="Cambria"/>
                <a:ea typeface="Cambria"/>
                <a:cs typeface="Cambria"/>
                <a:sym typeface="Cambria"/>
              </a:rPr>
              <a:t>Seminář o homeopatii</a:t>
            </a:r>
            <a:endParaRPr sz="1600">
              <a:latin typeface="Cambria"/>
              <a:ea typeface="Cambria"/>
              <a:cs typeface="Cambria"/>
              <a:sym typeface="Cambria"/>
            </a:endParaRPr>
          </a:p>
          <a:p>
            <a:pPr marL="457200" marR="361950" lvl="0" indent="-330200" algn="l" rtl="0">
              <a:lnSpc>
                <a:spcPct val="114999"/>
              </a:lnSpc>
              <a:spcBef>
                <a:spcPts val="0"/>
              </a:spcBef>
              <a:spcAft>
                <a:spcPts val="0"/>
              </a:spcAft>
              <a:buSzPts val="1600"/>
              <a:buFont typeface="Cambria"/>
              <a:buChar char="●"/>
            </a:pPr>
            <a:r>
              <a:rPr lang="en-US" sz="1600">
                <a:latin typeface="Cambria"/>
                <a:ea typeface="Cambria"/>
                <a:cs typeface="Cambria"/>
                <a:sym typeface="Cambria"/>
              </a:rPr>
              <a:t>Zimní kreativní dílna pro děti  </a:t>
            </a:r>
            <a:endParaRPr sz="1600">
              <a:latin typeface="Cambria"/>
              <a:ea typeface="Cambria"/>
              <a:cs typeface="Cambria"/>
              <a:sym typeface="Cambria"/>
            </a:endParaRPr>
          </a:p>
        </p:txBody>
      </p:sp>
      <p:sp>
        <p:nvSpPr>
          <p:cNvPr id="133" name="Google Shape;133;p19"/>
          <p:cNvSpPr txBox="1"/>
          <p:nvPr/>
        </p:nvSpPr>
        <p:spPr>
          <a:xfrm>
            <a:off x="384725" y="2231575"/>
            <a:ext cx="3234600" cy="11961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2500" u="sng">
                <a:latin typeface="Cambria"/>
                <a:ea typeface="Cambria"/>
                <a:cs typeface="Cambria"/>
                <a:sym typeface="Cambria"/>
              </a:rPr>
              <a:t>Březen</a:t>
            </a:r>
            <a:endParaRPr sz="2500">
              <a:latin typeface="Cambria"/>
              <a:ea typeface="Cambria"/>
              <a:cs typeface="Cambria"/>
              <a:sym typeface="Cambria"/>
            </a:endParaRPr>
          </a:p>
          <a:p>
            <a:pPr marL="457200" marR="0" lvl="0" indent="-330200" algn="l" rtl="0">
              <a:lnSpc>
                <a:spcPct val="100000"/>
              </a:lnSpc>
              <a:spcBef>
                <a:spcPts val="2385"/>
              </a:spcBef>
              <a:spcAft>
                <a:spcPts val="0"/>
              </a:spcAft>
              <a:buSzPts val="1600"/>
              <a:buFont typeface="Cambria"/>
              <a:buChar char="●"/>
            </a:pPr>
            <a:r>
              <a:rPr lang="en-US" sz="1600">
                <a:latin typeface="Cambria"/>
                <a:ea typeface="Cambria"/>
                <a:cs typeface="Cambria"/>
                <a:sym typeface="Cambria"/>
              </a:rPr>
              <a:t>Seminář o respektující výchově</a:t>
            </a:r>
            <a:endParaRPr sz="1600">
              <a:latin typeface="Cambria"/>
              <a:ea typeface="Cambria"/>
              <a:cs typeface="Cambria"/>
              <a:sym typeface="Cambria"/>
            </a:endParaRPr>
          </a:p>
          <a:p>
            <a:pPr marL="457200" marR="0" lvl="0" indent="-330200" algn="l" rtl="0">
              <a:lnSpc>
                <a:spcPct val="100000"/>
              </a:lnSpc>
              <a:spcBef>
                <a:spcPts val="0"/>
              </a:spcBef>
              <a:spcAft>
                <a:spcPts val="0"/>
              </a:spcAft>
              <a:buSzPts val="1600"/>
              <a:buFont typeface="Cambria"/>
              <a:buChar char="●"/>
            </a:pPr>
            <a:r>
              <a:rPr lang="en-US" sz="1600">
                <a:latin typeface="Cambria"/>
                <a:ea typeface="Cambria"/>
                <a:cs typeface="Cambria"/>
                <a:sym typeface="Cambria"/>
              </a:rPr>
              <a:t>Karneval pro děti</a:t>
            </a:r>
            <a:endParaRPr sz="1600">
              <a:latin typeface="Cambria"/>
              <a:ea typeface="Cambria"/>
              <a:cs typeface="Cambria"/>
              <a:sym typeface="Cambria"/>
            </a:endParaRPr>
          </a:p>
        </p:txBody>
      </p:sp>
      <p:sp>
        <p:nvSpPr>
          <p:cNvPr id="134" name="Google Shape;134;p19"/>
          <p:cNvSpPr txBox="1">
            <a:spLocks noGrp="1"/>
          </p:cNvSpPr>
          <p:nvPr>
            <p:ph type="title"/>
          </p:nvPr>
        </p:nvSpPr>
        <p:spPr>
          <a:xfrm>
            <a:off x="4347950" y="487250"/>
            <a:ext cx="1389900" cy="397500"/>
          </a:xfrm>
          <a:prstGeom prst="rect">
            <a:avLst/>
          </a:prstGeom>
          <a:noFill/>
          <a:ln>
            <a:noFill/>
          </a:ln>
        </p:spPr>
        <p:txBody>
          <a:bodyPr spcFirstLastPara="1" wrap="square" lIns="0" tIns="12700" rIns="0" bIns="0" anchor="t" anchorCtr="0">
            <a:spAutoFit/>
          </a:bodyPr>
          <a:lstStyle/>
          <a:p>
            <a:pPr marL="12700" lvl="0" indent="0" algn="l" rtl="0">
              <a:lnSpc>
                <a:spcPct val="100000"/>
              </a:lnSpc>
              <a:spcBef>
                <a:spcPts val="0"/>
              </a:spcBef>
              <a:spcAft>
                <a:spcPts val="0"/>
              </a:spcAft>
              <a:buNone/>
            </a:pPr>
            <a:r>
              <a:rPr lang="en-US" sz="2500" b="0" u="sng"/>
              <a:t>Únor</a:t>
            </a:r>
            <a:endParaRPr sz="2500">
              <a:latin typeface="Cambria"/>
              <a:ea typeface="Cambria"/>
              <a:cs typeface="Cambria"/>
              <a:sym typeface="Cambria"/>
            </a:endParaRPr>
          </a:p>
        </p:txBody>
      </p:sp>
      <p:sp>
        <p:nvSpPr>
          <p:cNvPr id="135" name="Google Shape;135;p19"/>
          <p:cNvSpPr txBox="1"/>
          <p:nvPr/>
        </p:nvSpPr>
        <p:spPr>
          <a:xfrm>
            <a:off x="4557065" y="1145344"/>
            <a:ext cx="3123600" cy="259200"/>
          </a:xfrm>
          <a:prstGeom prst="rect">
            <a:avLst/>
          </a:prstGeom>
          <a:noFill/>
          <a:ln>
            <a:noFill/>
          </a:ln>
        </p:spPr>
        <p:txBody>
          <a:bodyPr spcFirstLastPara="1" wrap="square" lIns="0" tIns="12700" rIns="0" bIns="0" anchor="t" anchorCtr="0">
            <a:spAutoFit/>
          </a:bodyPr>
          <a:lstStyle/>
          <a:p>
            <a:pPr marL="328930" marR="5080" lvl="0" indent="-345440" algn="l" rtl="0">
              <a:lnSpc>
                <a:spcPct val="114999"/>
              </a:lnSpc>
              <a:spcBef>
                <a:spcPts val="0"/>
              </a:spcBef>
              <a:spcAft>
                <a:spcPts val="0"/>
              </a:spcAft>
              <a:buSzPts val="1600"/>
              <a:buFont typeface="Arial"/>
              <a:buChar char="●"/>
            </a:pPr>
            <a:r>
              <a:rPr lang="en-US" sz="1600">
                <a:latin typeface="Cambria"/>
                <a:ea typeface="Cambria"/>
                <a:cs typeface="Cambria"/>
                <a:sym typeface="Cambria"/>
              </a:rPr>
              <a:t>Seminář Selfmanagement </a:t>
            </a:r>
            <a:endParaRPr sz="1600">
              <a:latin typeface="Cambria"/>
              <a:ea typeface="Cambria"/>
              <a:cs typeface="Cambria"/>
              <a:sym typeface="Cambria"/>
            </a:endParaRPr>
          </a:p>
        </p:txBody>
      </p:sp>
      <p:sp>
        <p:nvSpPr>
          <p:cNvPr id="136" name="Google Shape;136;p19"/>
          <p:cNvSpPr txBox="1"/>
          <p:nvPr/>
        </p:nvSpPr>
        <p:spPr>
          <a:xfrm>
            <a:off x="4416650" y="2231575"/>
            <a:ext cx="1382400" cy="3975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2500" u="sng">
                <a:latin typeface="Cambria"/>
                <a:ea typeface="Cambria"/>
                <a:cs typeface="Cambria"/>
                <a:sym typeface="Cambria"/>
              </a:rPr>
              <a:t>Duben</a:t>
            </a:r>
            <a:endParaRPr sz="2500">
              <a:latin typeface="Cambria"/>
              <a:ea typeface="Cambria"/>
              <a:cs typeface="Cambria"/>
              <a:sym typeface="Cambria"/>
            </a:endParaRPr>
          </a:p>
        </p:txBody>
      </p:sp>
      <p:sp>
        <p:nvSpPr>
          <p:cNvPr id="137" name="Google Shape;137;p19"/>
          <p:cNvSpPr txBox="1"/>
          <p:nvPr/>
        </p:nvSpPr>
        <p:spPr>
          <a:xfrm>
            <a:off x="4624775" y="2889325"/>
            <a:ext cx="3646500" cy="909900"/>
          </a:xfrm>
          <a:prstGeom prst="rect">
            <a:avLst/>
          </a:prstGeom>
          <a:noFill/>
          <a:ln>
            <a:noFill/>
          </a:ln>
        </p:spPr>
        <p:txBody>
          <a:bodyPr spcFirstLastPara="1" wrap="square" lIns="0" tIns="12050" rIns="0" bIns="0" anchor="t" anchorCtr="0">
            <a:spAutoFit/>
          </a:bodyPr>
          <a:lstStyle/>
          <a:p>
            <a:pPr marL="330200" marR="5080" lvl="0" indent="-327660" algn="l" rtl="0">
              <a:lnSpc>
                <a:spcPct val="116199"/>
              </a:lnSpc>
              <a:spcBef>
                <a:spcPts val="0"/>
              </a:spcBef>
              <a:spcAft>
                <a:spcPts val="0"/>
              </a:spcAft>
              <a:buSzPts val="1300"/>
              <a:buFont typeface="Arial"/>
              <a:buChar char="●"/>
            </a:pPr>
            <a:r>
              <a:rPr lang="en-US" sz="1300">
                <a:latin typeface="Cambria"/>
                <a:ea typeface="Cambria"/>
                <a:cs typeface="Cambria"/>
                <a:sym typeface="Cambria"/>
              </a:rPr>
              <a:t>Kreativní velikonoční dílna - malování vajíček</a:t>
            </a:r>
            <a:endParaRPr sz="1300">
              <a:latin typeface="Cambria"/>
              <a:ea typeface="Cambria"/>
              <a:cs typeface="Cambria"/>
              <a:sym typeface="Cambria"/>
            </a:endParaRPr>
          </a:p>
          <a:p>
            <a:pPr marL="330200" marR="5080" lvl="0" indent="-327660" algn="l" rtl="0">
              <a:lnSpc>
                <a:spcPct val="116199"/>
              </a:lnSpc>
              <a:spcBef>
                <a:spcPts val="0"/>
              </a:spcBef>
              <a:spcAft>
                <a:spcPts val="0"/>
              </a:spcAft>
              <a:buSzPts val="1300"/>
              <a:buFont typeface="Cambria"/>
              <a:buChar char="●"/>
            </a:pPr>
            <a:r>
              <a:rPr lang="en-US" sz="1300">
                <a:latin typeface="Cambria"/>
                <a:ea typeface="Cambria"/>
                <a:cs typeface="Cambria"/>
                <a:sym typeface="Cambria"/>
              </a:rPr>
              <a:t>Akce Den Země</a:t>
            </a:r>
            <a:endParaRPr sz="1300">
              <a:latin typeface="Cambria"/>
              <a:ea typeface="Cambria"/>
              <a:cs typeface="Cambria"/>
              <a:sym typeface="Cambria"/>
            </a:endParaRPr>
          </a:p>
          <a:p>
            <a:pPr marL="330200" marR="5080" lvl="0" indent="-327660" algn="l" rtl="0">
              <a:lnSpc>
                <a:spcPct val="116199"/>
              </a:lnSpc>
              <a:spcBef>
                <a:spcPts val="0"/>
              </a:spcBef>
              <a:spcAft>
                <a:spcPts val="0"/>
              </a:spcAft>
              <a:buSzPts val="1300"/>
              <a:buFont typeface="Cambria"/>
              <a:buChar char="●"/>
            </a:pPr>
            <a:r>
              <a:rPr lang="en-US" sz="1300">
                <a:latin typeface="Cambria"/>
                <a:ea typeface="Cambria"/>
                <a:cs typeface="Cambria"/>
                <a:sym typeface="Cambria"/>
              </a:rPr>
              <a:t>Seminář Timemanagement</a:t>
            </a:r>
            <a:endParaRPr sz="1300">
              <a:latin typeface="Cambria"/>
              <a:ea typeface="Cambria"/>
              <a:cs typeface="Cambria"/>
              <a:sym typeface="Cambria"/>
            </a:endParaRPr>
          </a:p>
          <a:p>
            <a:pPr marL="330200" marR="5080" lvl="0" indent="-327660" algn="l" rtl="0">
              <a:lnSpc>
                <a:spcPct val="116199"/>
              </a:lnSpc>
              <a:spcBef>
                <a:spcPts val="0"/>
              </a:spcBef>
              <a:spcAft>
                <a:spcPts val="0"/>
              </a:spcAft>
              <a:buSzPts val="1300"/>
              <a:buFont typeface="Cambria"/>
              <a:buChar char="●"/>
            </a:pPr>
            <a:r>
              <a:rPr lang="en-US" sz="1300">
                <a:latin typeface="Cambria"/>
                <a:ea typeface="Cambria"/>
                <a:cs typeface="Cambria"/>
                <a:sym typeface="Cambria"/>
              </a:rPr>
              <a:t>Pálení čarodějnic – Permoníčkova dílnička </a:t>
            </a:r>
            <a:endParaRPr sz="1300">
              <a:latin typeface="Cambria"/>
              <a:ea typeface="Cambria"/>
              <a:cs typeface="Cambria"/>
              <a:sym typeface="Cambria"/>
            </a:endParaRPr>
          </a:p>
        </p:txBody>
      </p:sp>
      <p:sp>
        <p:nvSpPr>
          <p:cNvPr id="138" name="Google Shape;138;p19"/>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1</a:t>
            </a:r>
            <a:r>
              <a:rPr lang="en-US" sz="1800"/>
              <a:t>2</a:t>
            </a:r>
            <a:r>
              <a:rPr lang="en-US" sz="1800">
                <a:latin typeface="Arial"/>
                <a:ea typeface="Arial"/>
                <a:cs typeface="Arial"/>
                <a:sym typeface="Arial"/>
              </a:rPr>
              <a:t>.</a:t>
            </a:r>
            <a:endParaRPr sz="1800">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20"/>
          <p:cNvSpPr txBox="1"/>
          <p:nvPr/>
        </p:nvSpPr>
        <p:spPr>
          <a:xfrm>
            <a:off x="384725" y="527799"/>
            <a:ext cx="3304500" cy="12372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2500" u="sng">
                <a:latin typeface="Cambria"/>
                <a:ea typeface="Cambria"/>
                <a:cs typeface="Cambria"/>
                <a:sym typeface="Cambria"/>
              </a:rPr>
              <a:t>Květen</a:t>
            </a:r>
            <a:endParaRPr sz="2500">
              <a:latin typeface="Cambria"/>
              <a:ea typeface="Cambria"/>
              <a:cs typeface="Cambria"/>
              <a:sym typeface="Cambria"/>
            </a:endParaRPr>
          </a:p>
          <a:p>
            <a:pPr marL="469900" marR="0" lvl="0" indent="-316865" algn="l" rtl="0">
              <a:lnSpc>
                <a:spcPct val="100000"/>
              </a:lnSpc>
              <a:spcBef>
                <a:spcPts val="1325"/>
              </a:spcBef>
              <a:spcAft>
                <a:spcPts val="0"/>
              </a:spcAft>
              <a:buSzPts val="1150"/>
              <a:buChar char="●"/>
            </a:pPr>
            <a:r>
              <a:rPr lang="en-US" sz="1600">
                <a:latin typeface="Cambria"/>
                <a:ea typeface="Cambria"/>
                <a:cs typeface="Cambria"/>
                <a:sym typeface="Cambria"/>
              </a:rPr>
              <a:t>Májová kreativní dílna pro děti</a:t>
            </a:r>
            <a:br>
              <a:rPr lang="en-US" sz="1600">
                <a:latin typeface="Cambria"/>
                <a:ea typeface="Cambria"/>
                <a:cs typeface="Cambria"/>
                <a:sym typeface="Cambria"/>
              </a:rPr>
            </a:br>
            <a:r>
              <a:rPr lang="en-US" sz="1600">
                <a:latin typeface="Cambria"/>
                <a:ea typeface="Cambria"/>
                <a:cs typeface="Cambria"/>
                <a:sym typeface="Cambria"/>
              </a:rPr>
              <a:t> – jaro v přírodě</a:t>
            </a:r>
            <a:r>
              <a:rPr lang="en-US" sz="1150">
                <a:latin typeface="Cambria"/>
                <a:ea typeface="Cambria"/>
                <a:cs typeface="Cambria"/>
                <a:sym typeface="Cambria"/>
              </a:rPr>
              <a:t> </a:t>
            </a:r>
            <a:endParaRPr sz="1150">
              <a:latin typeface="Cambria"/>
              <a:ea typeface="Cambria"/>
              <a:cs typeface="Cambria"/>
              <a:sym typeface="Cambria"/>
            </a:endParaRPr>
          </a:p>
          <a:p>
            <a:pPr marL="469900" marR="361950" lvl="0" indent="0" algn="l" rtl="0">
              <a:lnSpc>
                <a:spcPct val="114999"/>
              </a:lnSpc>
              <a:spcBef>
                <a:spcPts val="0"/>
              </a:spcBef>
              <a:spcAft>
                <a:spcPts val="0"/>
              </a:spcAft>
              <a:buNone/>
            </a:pPr>
            <a:endParaRPr sz="1150">
              <a:latin typeface="Cambria"/>
              <a:ea typeface="Cambria"/>
              <a:cs typeface="Cambria"/>
              <a:sym typeface="Cambria"/>
            </a:endParaRPr>
          </a:p>
        </p:txBody>
      </p:sp>
      <p:sp>
        <p:nvSpPr>
          <p:cNvPr id="144" name="Google Shape;144;p20"/>
          <p:cNvSpPr txBox="1"/>
          <p:nvPr/>
        </p:nvSpPr>
        <p:spPr>
          <a:xfrm>
            <a:off x="384725" y="2231575"/>
            <a:ext cx="3234600" cy="11529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2500" u="sng">
                <a:latin typeface="Cambria"/>
                <a:ea typeface="Cambria"/>
                <a:cs typeface="Cambria"/>
                <a:sym typeface="Cambria"/>
              </a:rPr>
              <a:t>Říjen</a:t>
            </a:r>
            <a:endParaRPr sz="2500">
              <a:latin typeface="Cambria"/>
              <a:ea typeface="Cambria"/>
              <a:cs typeface="Cambria"/>
              <a:sym typeface="Cambria"/>
            </a:endParaRPr>
          </a:p>
          <a:p>
            <a:pPr marL="538480" marR="0" lvl="0" indent="-346075" algn="l" rtl="0">
              <a:lnSpc>
                <a:spcPct val="100000"/>
              </a:lnSpc>
              <a:spcBef>
                <a:spcPts val="2385"/>
              </a:spcBef>
              <a:spcAft>
                <a:spcPts val="0"/>
              </a:spcAft>
              <a:buSzPts val="1600"/>
              <a:buFont typeface="Arial"/>
              <a:buChar char="●"/>
            </a:pPr>
            <a:r>
              <a:rPr lang="en-US" sz="1600">
                <a:latin typeface="Cambria"/>
                <a:ea typeface="Cambria"/>
                <a:cs typeface="Cambria"/>
                <a:sym typeface="Cambria"/>
              </a:rPr>
              <a:t>Drakiáda na Boží skále </a:t>
            </a:r>
            <a:endParaRPr sz="1600">
              <a:latin typeface="Cambria"/>
              <a:ea typeface="Cambria"/>
              <a:cs typeface="Cambria"/>
              <a:sym typeface="Cambria"/>
            </a:endParaRPr>
          </a:p>
          <a:p>
            <a:pPr marL="538480" marR="0" lvl="0" indent="0" algn="l" rtl="0">
              <a:lnSpc>
                <a:spcPct val="100000"/>
              </a:lnSpc>
              <a:spcBef>
                <a:spcPts val="204"/>
              </a:spcBef>
              <a:spcAft>
                <a:spcPts val="0"/>
              </a:spcAft>
              <a:buNone/>
            </a:pPr>
            <a:endParaRPr sz="1150">
              <a:latin typeface="Cambria"/>
              <a:ea typeface="Cambria"/>
              <a:cs typeface="Cambria"/>
              <a:sym typeface="Cambria"/>
            </a:endParaRPr>
          </a:p>
        </p:txBody>
      </p:sp>
      <p:sp>
        <p:nvSpPr>
          <p:cNvPr id="145" name="Google Shape;145;p20"/>
          <p:cNvSpPr txBox="1">
            <a:spLocks noGrp="1"/>
          </p:cNvSpPr>
          <p:nvPr>
            <p:ph type="title"/>
          </p:nvPr>
        </p:nvSpPr>
        <p:spPr>
          <a:xfrm>
            <a:off x="4347950" y="487250"/>
            <a:ext cx="1389900" cy="397500"/>
          </a:xfrm>
          <a:prstGeom prst="rect">
            <a:avLst/>
          </a:prstGeom>
          <a:noFill/>
          <a:ln>
            <a:noFill/>
          </a:ln>
        </p:spPr>
        <p:txBody>
          <a:bodyPr spcFirstLastPara="1" wrap="square" lIns="0" tIns="12700" rIns="0" bIns="0" anchor="t" anchorCtr="0">
            <a:spAutoFit/>
          </a:bodyPr>
          <a:lstStyle/>
          <a:p>
            <a:pPr marL="12700" lvl="0" indent="0" algn="l" rtl="0">
              <a:lnSpc>
                <a:spcPct val="100000"/>
              </a:lnSpc>
              <a:spcBef>
                <a:spcPts val="0"/>
              </a:spcBef>
              <a:spcAft>
                <a:spcPts val="0"/>
              </a:spcAft>
              <a:buNone/>
            </a:pPr>
            <a:r>
              <a:rPr lang="en-US" sz="2500" b="0" u="sng"/>
              <a:t>Září</a:t>
            </a:r>
            <a:endParaRPr sz="2500">
              <a:latin typeface="Cambria"/>
              <a:ea typeface="Cambria"/>
              <a:cs typeface="Cambria"/>
              <a:sym typeface="Cambria"/>
            </a:endParaRPr>
          </a:p>
        </p:txBody>
      </p:sp>
      <p:sp>
        <p:nvSpPr>
          <p:cNvPr id="146" name="Google Shape;146;p20"/>
          <p:cNvSpPr txBox="1"/>
          <p:nvPr/>
        </p:nvSpPr>
        <p:spPr>
          <a:xfrm>
            <a:off x="4557077" y="1145350"/>
            <a:ext cx="3801900" cy="825600"/>
          </a:xfrm>
          <a:prstGeom prst="rect">
            <a:avLst/>
          </a:prstGeom>
          <a:noFill/>
          <a:ln>
            <a:noFill/>
          </a:ln>
        </p:spPr>
        <p:txBody>
          <a:bodyPr spcFirstLastPara="1" wrap="square" lIns="0" tIns="12700" rIns="0" bIns="0" anchor="t" anchorCtr="0">
            <a:spAutoFit/>
          </a:bodyPr>
          <a:lstStyle/>
          <a:p>
            <a:pPr marL="328930" marR="5080" lvl="0" indent="-345440" algn="l" rtl="0">
              <a:lnSpc>
                <a:spcPct val="114999"/>
              </a:lnSpc>
              <a:spcBef>
                <a:spcPts val="0"/>
              </a:spcBef>
              <a:spcAft>
                <a:spcPts val="0"/>
              </a:spcAft>
              <a:buSzPts val="1600"/>
              <a:buFont typeface="Arial"/>
              <a:buChar char="●"/>
            </a:pPr>
            <a:r>
              <a:rPr lang="en-US" sz="1600">
                <a:latin typeface="Cambria"/>
                <a:ea typeface="Cambria"/>
                <a:cs typeface="Cambria"/>
                <a:sym typeface="Cambria"/>
              </a:rPr>
              <a:t>Den otevřených dveří v Permoníčku – herna spojená s losováním o ceny</a:t>
            </a:r>
            <a:endParaRPr sz="1600">
              <a:latin typeface="Cambria"/>
              <a:ea typeface="Cambria"/>
              <a:cs typeface="Cambria"/>
              <a:sym typeface="Cambria"/>
            </a:endParaRPr>
          </a:p>
          <a:p>
            <a:pPr marL="328930" marR="5080" lvl="0" indent="-345440" algn="l" rtl="0">
              <a:lnSpc>
                <a:spcPct val="114999"/>
              </a:lnSpc>
              <a:spcBef>
                <a:spcPts val="0"/>
              </a:spcBef>
              <a:spcAft>
                <a:spcPts val="0"/>
              </a:spcAft>
              <a:buSzPts val="1600"/>
              <a:buFont typeface="Cambria"/>
              <a:buChar char="●"/>
            </a:pPr>
            <a:r>
              <a:rPr lang="en-US" sz="1600">
                <a:latin typeface="Cambria"/>
                <a:ea typeface="Cambria"/>
                <a:cs typeface="Cambria"/>
                <a:sym typeface="Cambria"/>
              </a:rPr>
              <a:t>seminář Jak řešit sourozenecké spory </a:t>
            </a:r>
            <a:endParaRPr sz="1600">
              <a:latin typeface="Cambria"/>
              <a:ea typeface="Cambria"/>
              <a:cs typeface="Cambria"/>
              <a:sym typeface="Cambria"/>
            </a:endParaRPr>
          </a:p>
        </p:txBody>
      </p:sp>
      <p:sp>
        <p:nvSpPr>
          <p:cNvPr id="147" name="Google Shape;147;p20"/>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13.</a:t>
            </a:r>
            <a:endParaRPr sz="1800">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1"/>
          <p:cNvSpPr txBox="1"/>
          <p:nvPr/>
        </p:nvSpPr>
        <p:spPr>
          <a:xfrm>
            <a:off x="384725" y="1289799"/>
            <a:ext cx="3304500" cy="18996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2500" u="sng">
                <a:latin typeface="Cambria"/>
                <a:ea typeface="Cambria"/>
                <a:cs typeface="Cambria"/>
                <a:sym typeface="Cambria"/>
              </a:rPr>
              <a:t>Listopad</a:t>
            </a:r>
            <a:endParaRPr sz="2500">
              <a:latin typeface="Cambria"/>
              <a:ea typeface="Cambria"/>
              <a:cs typeface="Cambria"/>
              <a:sym typeface="Cambria"/>
            </a:endParaRPr>
          </a:p>
          <a:p>
            <a:pPr marL="469900" marR="0" lvl="0" indent="-345440" algn="l" rtl="0">
              <a:lnSpc>
                <a:spcPct val="100000"/>
              </a:lnSpc>
              <a:spcBef>
                <a:spcPts val="1325"/>
              </a:spcBef>
              <a:spcAft>
                <a:spcPts val="0"/>
              </a:spcAft>
              <a:buSzPts val="1600"/>
              <a:buChar char="●"/>
            </a:pPr>
            <a:r>
              <a:rPr lang="en-US" sz="1600">
                <a:latin typeface="Cambria"/>
                <a:ea typeface="Cambria"/>
                <a:cs typeface="Cambria"/>
                <a:sym typeface="Cambria"/>
              </a:rPr>
              <a:t>Seminář o respektující výchově</a:t>
            </a:r>
            <a:endParaRPr sz="1600">
              <a:latin typeface="Cambria"/>
              <a:ea typeface="Cambria"/>
              <a:cs typeface="Cambria"/>
              <a:sym typeface="Cambria"/>
            </a:endParaRPr>
          </a:p>
          <a:p>
            <a:pPr marL="469900" marR="0" lvl="0" indent="-345440" algn="l" rtl="0">
              <a:lnSpc>
                <a:spcPct val="100000"/>
              </a:lnSpc>
              <a:spcBef>
                <a:spcPts val="1325"/>
              </a:spcBef>
              <a:spcAft>
                <a:spcPts val="0"/>
              </a:spcAft>
              <a:buSzPts val="1600"/>
              <a:buFont typeface="Cambria"/>
              <a:buChar char="●"/>
            </a:pPr>
            <a:r>
              <a:rPr lang="en-US" sz="1600">
                <a:latin typeface="Cambria"/>
                <a:ea typeface="Cambria"/>
                <a:cs typeface="Cambria"/>
                <a:sym typeface="Cambria"/>
              </a:rPr>
              <a:t>Svatomartinský lampionový průvod ve spolupráci s Městem Jílové </a:t>
            </a:r>
            <a:endParaRPr sz="1600">
              <a:latin typeface="Cambria"/>
              <a:ea typeface="Cambria"/>
              <a:cs typeface="Cambria"/>
              <a:sym typeface="Cambria"/>
            </a:endParaRPr>
          </a:p>
          <a:p>
            <a:pPr marL="469900" marR="361950" lvl="0" indent="0" algn="l" rtl="0">
              <a:lnSpc>
                <a:spcPct val="114999"/>
              </a:lnSpc>
              <a:spcBef>
                <a:spcPts val="0"/>
              </a:spcBef>
              <a:spcAft>
                <a:spcPts val="0"/>
              </a:spcAft>
              <a:buNone/>
            </a:pPr>
            <a:endParaRPr sz="1150">
              <a:latin typeface="Cambria"/>
              <a:ea typeface="Cambria"/>
              <a:cs typeface="Cambria"/>
              <a:sym typeface="Cambria"/>
            </a:endParaRPr>
          </a:p>
        </p:txBody>
      </p:sp>
      <p:sp>
        <p:nvSpPr>
          <p:cNvPr id="153" name="Google Shape;153;p21"/>
          <p:cNvSpPr txBox="1">
            <a:spLocks noGrp="1"/>
          </p:cNvSpPr>
          <p:nvPr>
            <p:ph type="title"/>
          </p:nvPr>
        </p:nvSpPr>
        <p:spPr>
          <a:xfrm>
            <a:off x="4347950" y="1249250"/>
            <a:ext cx="1389900" cy="397500"/>
          </a:xfrm>
          <a:prstGeom prst="rect">
            <a:avLst/>
          </a:prstGeom>
          <a:noFill/>
          <a:ln>
            <a:noFill/>
          </a:ln>
        </p:spPr>
        <p:txBody>
          <a:bodyPr spcFirstLastPara="1" wrap="square" lIns="0" tIns="12700" rIns="0" bIns="0" anchor="t" anchorCtr="0">
            <a:spAutoFit/>
          </a:bodyPr>
          <a:lstStyle/>
          <a:p>
            <a:pPr marL="12700" lvl="0" indent="0" algn="l" rtl="0">
              <a:lnSpc>
                <a:spcPct val="100000"/>
              </a:lnSpc>
              <a:spcBef>
                <a:spcPts val="0"/>
              </a:spcBef>
              <a:spcAft>
                <a:spcPts val="0"/>
              </a:spcAft>
              <a:buNone/>
            </a:pPr>
            <a:r>
              <a:rPr lang="en-US" sz="2500" b="0" u="sng"/>
              <a:t>Prosinec</a:t>
            </a:r>
            <a:endParaRPr sz="2500">
              <a:latin typeface="Cambria"/>
              <a:ea typeface="Cambria"/>
              <a:cs typeface="Cambria"/>
              <a:sym typeface="Cambria"/>
            </a:endParaRPr>
          </a:p>
        </p:txBody>
      </p:sp>
      <p:sp>
        <p:nvSpPr>
          <p:cNvPr id="154" name="Google Shape;154;p21"/>
          <p:cNvSpPr txBox="1"/>
          <p:nvPr/>
        </p:nvSpPr>
        <p:spPr>
          <a:xfrm>
            <a:off x="4557077" y="1907350"/>
            <a:ext cx="3801900" cy="259200"/>
          </a:xfrm>
          <a:prstGeom prst="rect">
            <a:avLst/>
          </a:prstGeom>
          <a:noFill/>
          <a:ln>
            <a:noFill/>
          </a:ln>
        </p:spPr>
        <p:txBody>
          <a:bodyPr spcFirstLastPara="1" wrap="square" lIns="0" tIns="12700" rIns="0" bIns="0" anchor="t" anchorCtr="0">
            <a:spAutoFit/>
          </a:bodyPr>
          <a:lstStyle/>
          <a:p>
            <a:pPr marL="328930" marR="5080" lvl="0" indent="-345440" algn="l" rtl="0">
              <a:lnSpc>
                <a:spcPct val="114999"/>
              </a:lnSpc>
              <a:spcBef>
                <a:spcPts val="0"/>
              </a:spcBef>
              <a:spcAft>
                <a:spcPts val="0"/>
              </a:spcAft>
              <a:buSzPts val="1600"/>
              <a:buFont typeface="Arial"/>
              <a:buChar char="●"/>
            </a:pPr>
            <a:r>
              <a:rPr lang="en-US" sz="1600">
                <a:latin typeface="Cambria"/>
                <a:ea typeface="Cambria"/>
                <a:cs typeface="Cambria"/>
                <a:sym typeface="Cambria"/>
              </a:rPr>
              <a:t>Akce pro děti Vánoční zdobení perníčků  </a:t>
            </a:r>
            <a:endParaRPr sz="1600">
              <a:latin typeface="Cambria"/>
              <a:ea typeface="Cambria"/>
              <a:cs typeface="Cambria"/>
              <a:sym typeface="Cambria"/>
            </a:endParaRPr>
          </a:p>
        </p:txBody>
      </p:sp>
      <p:sp>
        <p:nvSpPr>
          <p:cNvPr id="155" name="Google Shape;155;p21"/>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1</a:t>
            </a:r>
            <a:r>
              <a:rPr lang="en-US" sz="1800"/>
              <a:t>4</a:t>
            </a:r>
            <a:r>
              <a:rPr lang="en-US" sz="1800">
                <a:latin typeface="Arial"/>
                <a:ea typeface="Arial"/>
                <a:cs typeface="Arial"/>
                <a:sym typeface="Arial"/>
              </a:rPr>
              <a:t>.</a:t>
            </a:r>
            <a:endParaRPr sz="1800">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22"/>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1</a:t>
            </a:r>
            <a:r>
              <a:rPr lang="en-US" sz="1800"/>
              <a:t>5</a:t>
            </a:r>
            <a:r>
              <a:rPr lang="en-US" sz="1800">
                <a:latin typeface="Arial"/>
                <a:ea typeface="Arial"/>
                <a:cs typeface="Arial"/>
                <a:sym typeface="Arial"/>
              </a:rPr>
              <a:t>.</a:t>
            </a:r>
            <a:endParaRPr sz="1800">
              <a:latin typeface="Arial"/>
              <a:ea typeface="Arial"/>
              <a:cs typeface="Arial"/>
              <a:sym typeface="Arial"/>
            </a:endParaRPr>
          </a:p>
        </p:txBody>
      </p:sp>
      <p:grpSp>
        <p:nvGrpSpPr>
          <p:cNvPr id="161" name="Google Shape;161;p22"/>
          <p:cNvGrpSpPr/>
          <p:nvPr/>
        </p:nvGrpSpPr>
        <p:grpSpPr>
          <a:xfrm>
            <a:off x="839849" y="1152999"/>
            <a:ext cx="7464425" cy="2118995"/>
            <a:chOff x="839849" y="1152999"/>
            <a:chExt cx="7464425" cy="2118995"/>
          </a:xfrm>
        </p:grpSpPr>
        <p:sp>
          <p:nvSpPr>
            <p:cNvPr id="162" name="Google Shape;162;p22"/>
            <p:cNvSpPr/>
            <p:nvPr/>
          </p:nvSpPr>
          <p:spPr>
            <a:xfrm>
              <a:off x="839849" y="1152999"/>
              <a:ext cx="7464425" cy="2118995"/>
            </a:xfrm>
            <a:custGeom>
              <a:avLst/>
              <a:gdLst/>
              <a:ahLst/>
              <a:cxnLst/>
              <a:rect l="l" t="t" r="r" b="b"/>
              <a:pathLst>
                <a:path w="7464425" h="2118995" extrusionOk="0">
                  <a:moveTo>
                    <a:pt x="7464299" y="2118899"/>
                  </a:moveTo>
                  <a:lnTo>
                    <a:pt x="0" y="2118899"/>
                  </a:lnTo>
                  <a:lnTo>
                    <a:pt x="0" y="0"/>
                  </a:lnTo>
                  <a:lnTo>
                    <a:pt x="7464299" y="0"/>
                  </a:lnTo>
                  <a:lnTo>
                    <a:pt x="7464299" y="2118899"/>
                  </a:lnTo>
                  <a:close/>
                </a:path>
              </a:pathLst>
            </a:custGeom>
            <a:solidFill>
              <a:srgbClr val="FFFFFF">
                <a:alpha val="55290"/>
              </a:srgbClr>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a:p>
          </p:txBody>
        </p:sp>
        <p:sp>
          <p:nvSpPr>
            <p:cNvPr id="163" name="Google Shape;163;p22"/>
            <p:cNvSpPr/>
            <p:nvPr/>
          </p:nvSpPr>
          <p:spPr>
            <a:xfrm>
              <a:off x="839849" y="1152999"/>
              <a:ext cx="7464425" cy="2118995"/>
            </a:xfrm>
            <a:custGeom>
              <a:avLst/>
              <a:gdLst/>
              <a:ahLst/>
              <a:cxnLst/>
              <a:rect l="l" t="t" r="r" b="b"/>
              <a:pathLst>
                <a:path w="7464425" h="2118995" extrusionOk="0">
                  <a:moveTo>
                    <a:pt x="0" y="0"/>
                  </a:moveTo>
                  <a:lnTo>
                    <a:pt x="7464299" y="0"/>
                  </a:lnTo>
                  <a:lnTo>
                    <a:pt x="7464299" y="2118899"/>
                  </a:lnTo>
                  <a:lnTo>
                    <a:pt x="0" y="2118899"/>
                  </a:lnTo>
                  <a:lnTo>
                    <a:pt x="0" y="0"/>
                  </a:lnTo>
                  <a:close/>
                </a:path>
              </a:pathLst>
            </a:custGeom>
            <a:noFill/>
            <a:ln w="952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800"/>
            </a:p>
          </p:txBody>
        </p:sp>
      </p:grpSp>
      <p:sp>
        <p:nvSpPr>
          <p:cNvPr id="164" name="Google Shape;164;p22"/>
          <p:cNvSpPr txBox="1"/>
          <p:nvPr/>
        </p:nvSpPr>
        <p:spPr>
          <a:xfrm>
            <a:off x="839850" y="1305975"/>
            <a:ext cx="7464300" cy="1326900"/>
          </a:xfrm>
          <a:prstGeom prst="rect">
            <a:avLst/>
          </a:prstGeom>
          <a:noFill/>
          <a:ln>
            <a:noFill/>
          </a:ln>
        </p:spPr>
        <p:txBody>
          <a:bodyPr spcFirstLastPara="1" wrap="square" lIns="91425" tIns="91425" rIns="91425" bIns="91425" anchor="t" anchorCtr="0">
            <a:spAutoFit/>
          </a:bodyPr>
          <a:lstStyle/>
          <a:p>
            <a:pPr marL="1270" lvl="0" indent="0" algn="ctr" rtl="0">
              <a:spcBef>
                <a:spcPts val="25"/>
              </a:spcBef>
              <a:spcAft>
                <a:spcPts val="0"/>
              </a:spcAft>
              <a:buNone/>
            </a:pPr>
            <a:endParaRPr sz="3700" b="1">
              <a:solidFill>
                <a:schemeClr val="dk1"/>
              </a:solidFill>
              <a:latin typeface="Cambria"/>
              <a:ea typeface="Cambria"/>
              <a:cs typeface="Cambria"/>
              <a:sym typeface="Cambria"/>
            </a:endParaRPr>
          </a:p>
          <a:p>
            <a:pPr marL="0" lvl="0" indent="0" algn="ctr" rtl="0">
              <a:spcBef>
                <a:spcPts val="25"/>
              </a:spcBef>
              <a:spcAft>
                <a:spcPts val="0"/>
              </a:spcAft>
              <a:buNone/>
            </a:pPr>
            <a:r>
              <a:rPr lang="en-US" sz="3700" b="1">
                <a:solidFill>
                  <a:schemeClr val="dk1"/>
                </a:solidFill>
                <a:latin typeface="Cambria"/>
                <a:ea typeface="Cambria"/>
                <a:cs typeface="Cambria"/>
                <a:sym typeface="Cambria"/>
              </a:rPr>
              <a:t>Návštěvnost v r. 2022</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23"/>
          <p:cNvSpPr txBox="1">
            <a:spLocks noGrp="1"/>
          </p:cNvSpPr>
          <p:nvPr>
            <p:ph type="body" idx="1"/>
          </p:nvPr>
        </p:nvSpPr>
        <p:spPr>
          <a:xfrm>
            <a:off x="802925" y="1036858"/>
            <a:ext cx="7303200" cy="2485800"/>
          </a:xfrm>
          <a:prstGeom prst="rect">
            <a:avLst/>
          </a:prstGeom>
          <a:noFill/>
          <a:ln>
            <a:noFill/>
          </a:ln>
        </p:spPr>
        <p:txBody>
          <a:bodyPr spcFirstLastPara="1" wrap="square" lIns="0" tIns="149850" rIns="0" bIns="0" anchor="t" anchorCtr="0">
            <a:spAutoFit/>
          </a:bodyPr>
          <a:lstStyle/>
          <a:p>
            <a:pPr marL="0" marR="5080" lvl="0" indent="0" algn="l" rtl="0">
              <a:lnSpc>
                <a:spcPct val="114000"/>
              </a:lnSpc>
              <a:spcBef>
                <a:spcPts val="0"/>
              </a:spcBef>
              <a:spcAft>
                <a:spcPts val="0"/>
              </a:spcAft>
              <a:buNone/>
            </a:pPr>
            <a:r>
              <a:rPr lang="en-US" b="1" u="sng"/>
              <a:t>Návštěvnost kroužků</a:t>
            </a:r>
            <a:r>
              <a:rPr lang="en-US" b="1"/>
              <a:t> </a:t>
            </a:r>
            <a:r>
              <a:rPr lang="en-US"/>
              <a:t>- celkem 120 účastníků týdně</a:t>
            </a:r>
            <a:endParaRPr b="1" u="sng"/>
          </a:p>
          <a:p>
            <a:pPr marL="12700" lvl="0" indent="0" algn="l" rtl="0">
              <a:lnSpc>
                <a:spcPct val="100000"/>
              </a:lnSpc>
              <a:spcBef>
                <a:spcPts val="0"/>
              </a:spcBef>
              <a:spcAft>
                <a:spcPts val="0"/>
              </a:spcAft>
              <a:buNone/>
            </a:pPr>
            <a:r>
              <a:rPr lang="en-US" b="1" u="sng">
                <a:latin typeface="Cambria"/>
                <a:ea typeface="Cambria"/>
                <a:cs typeface="Cambria"/>
                <a:sym typeface="Cambria"/>
              </a:rPr>
              <a:t>Návštěvnost heren</a:t>
            </a:r>
            <a:r>
              <a:rPr lang="en-US" b="1">
                <a:latin typeface="Cambria"/>
                <a:ea typeface="Cambria"/>
                <a:cs typeface="Cambria"/>
                <a:sym typeface="Cambria"/>
              </a:rPr>
              <a:t>	</a:t>
            </a:r>
            <a:r>
              <a:rPr lang="en-US"/>
              <a:t>- cca 50 rodinných návštěv</a:t>
            </a:r>
            <a:endParaRPr/>
          </a:p>
          <a:p>
            <a:pPr marL="12700" marR="5080" lvl="0" indent="0" algn="l" rtl="0">
              <a:lnSpc>
                <a:spcPct val="114000"/>
              </a:lnSpc>
              <a:spcBef>
                <a:spcPts val="1255"/>
              </a:spcBef>
              <a:spcAft>
                <a:spcPts val="0"/>
              </a:spcAft>
              <a:buNone/>
            </a:pPr>
            <a:r>
              <a:rPr lang="en-US" b="1" u="sng">
                <a:latin typeface="Cambria"/>
                <a:ea typeface="Cambria"/>
                <a:cs typeface="Cambria"/>
                <a:sym typeface="Cambria"/>
              </a:rPr>
              <a:t>Návštěvnost dětské skupiny</a:t>
            </a:r>
            <a:r>
              <a:rPr lang="en-US" b="1">
                <a:latin typeface="Cambria"/>
                <a:ea typeface="Cambria"/>
                <a:cs typeface="Cambria"/>
                <a:sym typeface="Cambria"/>
              </a:rPr>
              <a:t> </a:t>
            </a:r>
            <a:r>
              <a:rPr lang="en-US"/>
              <a:t>- celkem 32 dětí (maximálně  však 6 dětí denně)</a:t>
            </a:r>
            <a:endParaRPr/>
          </a:p>
          <a:p>
            <a:pPr marL="12700" marR="525780" lvl="0" indent="0" algn="l" rtl="0">
              <a:lnSpc>
                <a:spcPct val="114000"/>
              </a:lnSpc>
              <a:spcBef>
                <a:spcPts val="1200"/>
              </a:spcBef>
              <a:spcAft>
                <a:spcPts val="0"/>
              </a:spcAft>
              <a:buNone/>
            </a:pPr>
            <a:r>
              <a:rPr lang="en-US" b="1" u="sng">
                <a:latin typeface="Cambria"/>
                <a:ea typeface="Cambria"/>
                <a:cs typeface="Cambria"/>
                <a:sym typeface="Cambria"/>
              </a:rPr>
              <a:t>Návštěvnost jednorázových akcí</a:t>
            </a:r>
            <a:r>
              <a:rPr lang="en-US" b="1">
                <a:latin typeface="Cambria"/>
                <a:ea typeface="Cambria"/>
                <a:cs typeface="Cambria"/>
                <a:sym typeface="Cambria"/>
              </a:rPr>
              <a:t> </a:t>
            </a:r>
            <a:r>
              <a:rPr lang="en-US"/>
              <a:t>- nelze přesně určit,  pravděpodobně kolem 200 rodin</a:t>
            </a:r>
            <a:endParaRPr/>
          </a:p>
        </p:txBody>
      </p:sp>
      <p:sp>
        <p:nvSpPr>
          <p:cNvPr id="170" name="Google Shape;170;p23"/>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1</a:t>
            </a:r>
            <a:r>
              <a:rPr lang="en-US" sz="1800"/>
              <a:t>6</a:t>
            </a:r>
            <a:r>
              <a:rPr lang="en-US" sz="1800">
                <a:latin typeface="Arial"/>
                <a:ea typeface="Arial"/>
                <a:cs typeface="Arial"/>
                <a:sym typeface="Arial"/>
              </a:rPr>
              <a:t>.</a:t>
            </a:r>
            <a:endParaRPr sz="1800">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24"/>
          <p:cNvSpPr txBox="1">
            <a:spLocks noGrp="1"/>
          </p:cNvSpPr>
          <p:nvPr>
            <p:ph type="title"/>
          </p:nvPr>
        </p:nvSpPr>
        <p:spPr>
          <a:xfrm>
            <a:off x="384725" y="505248"/>
            <a:ext cx="2648700" cy="400200"/>
          </a:xfrm>
          <a:prstGeom prst="rect">
            <a:avLst/>
          </a:prstGeom>
          <a:noFill/>
          <a:ln>
            <a:noFill/>
          </a:ln>
        </p:spPr>
        <p:txBody>
          <a:bodyPr spcFirstLastPara="1" wrap="square" lIns="0" tIns="15225" rIns="0" bIns="0" anchor="t" anchorCtr="0">
            <a:spAutoFit/>
          </a:bodyPr>
          <a:lstStyle/>
          <a:p>
            <a:pPr marL="12700" lvl="0" indent="0" algn="l" rtl="0">
              <a:lnSpc>
                <a:spcPct val="100000"/>
              </a:lnSpc>
              <a:spcBef>
                <a:spcPts val="0"/>
              </a:spcBef>
              <a:spcAft>
                <a:spcPts val="0"/>
              </a:spcAft>
              <a:buNone/>
            </a:pPr>
            <a:r>
              <a:rPr lang="en-US" sz="2500" b="0" u="sng">
                <a:latin typeface="Cambria"/>
                <a:ea typeface="Cambria"/>
                <a:cs typeface="Cambria"/>
                <a:sym typeface="Cambria"/>
              </a:rPr>
              <a:t>Členové v r. 202</a:t>
            </a:r>
            <a:r>
              <a:rPr lang="en-US" sz="2500" b="0" u="sng"/>
              <a:t>2</a:t>
            </a:r>
            <a:endParaRPr sz="2500">
              <a:latin typeface="Cambria"/>
              <a:ea typeface="Cambria"/>
              <a:cs typeface="Cambria"/>
              <a:sym typeface="Cambria"/>
            </a:endParaRPr>
          </a:p>
        </p:txBody>
      </p:sp>
      <p:sp>
        <p:nvSpPr>
          <p:cNvPr id="176" name="Google Shape;176;p24"/>
          <p:cNvSpPr txBox="1"/>
          <p:nvPr/>
        </p:nvSpPr>
        <p:spPr>
          <a:xfrm>
            <a:off x="469764" y="1216355"/>
            <a:ext cx="7008600" cy="567000"/>
          </a:xfrm>
          <a:prstGeom prst="rect">
            <a:avLst/>
          </a:prstGeom>
          <a:noFill/>
          <a:ln>
            <a:noFill/>
          </a:ln>
        </p:spPr>
        <p:txBody>
          <a:bodyPr spcFirstLastPara="1" wrap="square" lIns="0" tIns="12700" rIns="0" bIns="0" anchor="t" anchorCtr="0">
            <a:spAutoFit/>
          </a:bodyPr>
          <a:lstStyle/>
          <a:p>
            <a:pPr marL="457200" marR="0" lvl="0" indent="-342900" algn="l" rtl="0">
              <a:lnSpc>
                <a:spcPct val="100000"/>
              </a:lnSpc>
              <a:spcBef>
                <a:spcPts val="0"/>
              </a:spcBef>
              <a:spcAft>
                <a:spcPts val="0"/>
              </a:spcAft>
              <a:buSzPts val="1800"/>
              <a:buFont typeface="Cambria"/>
              <a:buChar char="-"/>
            </a:pPr>
            <a:r>
              <a:rPr lang="en-US" sz="1800" dirty="0" err="1">
                <a:latin typeface="Cambria"/>
                <a:ea typeface="Cambria"/>
                <a:cs typeface="Cambria"/>
                <a:sym typeface="Cambria"/>
              </a:rPr>
              <a:t>Počet</a:t>
            </a:r>
            <a:r>
              <a:rPr lang="en-US" sz="1800" dirty="0">
                <a:latin typeface="Cambria"/>
                <a:ea typeface="Cambria"/>
                <a:cs typeface="Cambria"/>
                <a:sym typeface="Cambria"/>
              </a:rPr>
              <a:t> </a:t>
            </a:r>
            <a:r>
              <a:rPr lang="en-US" sz="1800" dirty="0" err="1">
                <a:latin typeface="Cambria"/>
                <a:ea typeface="Cambria"/>
                <a:cs typeface="Cambria"/>
                <a:sym typeface="Cambria"/>
              </a:rPr>
              <a:t>členů</a:t>
            </a:r>
            <a:r>
              <a:rPr lang="en-US" sz="1800" dirty="0">
                <a:latin typeface="Cambria"/>
                <a:ea typeface="Cambria"/>
                <a:cs typeface="Cambria"/>
                <a:sym typeface="Cambria"/>
              </a:rPr>
              <a:t> </a:t>
            </a:r>
            <a:r>
              <a:rPr lang="en-US" sz="1800" dirty="0" err="1">
                <a:latin typeface="Cambria"/>
                <a:ea typeface="Cambria"/>
                <a:cs typeface="Cambria"/>
                <a:sym typeface="Cambria"/>
              </a:rPr>
              <a:t>Mateřského</a:t>
            </a:r>
            <a:r>
              <a:rPr lang="en-US" sz="1800" dirty="0">
                <a:latin typeface="Cambria"/>
                <a:ea typeface="Cambria"/>
                <a:cs typeface="Cambria"/>
                <a:sym typeface="Cambria"/>
              </a:rPr>
              <a:t> </a:t>
            </a:r>
            <a:r>
              <a:rPr lang="en-US" sz="1800" dirty="0" err="1">
                <a:latin typeface="Cambria"/>
                <a:ea typeface="Cambria"/>
                <a:cs typeface="Cambria"/>
                <a:sym typeface="Cambria"/>
              </a:rPr>
              <a:t>centra</a:t>
            </a:r>
            <a:r>
              <a:rPr lang="en-US" sz="1800" dirty="0">
                <a:latin typeface="Cambria"/>
                <a:ea typeface="Cambria"/>
                <a:cs typeface="Cambria"/>
                <a:sym typeface="Cambria"/>
              </a:rPr>
              <a:t> </a:t>
            </a:r>
            <a:r>
              <a:rPr lang="en-US" sz="1800" dirty="0" err="1">
                <a:latin typeface="Cambria"/>
                <a:ea typeface="Cambria"/>
                <a:cs typeface="Cambria"/>
                <a:sym typeface="Cambria"/>
              </a:rPr>
              <a:t>Permoníček</a:t>
            </a:r>
            <a:r>
              <a:rPr lang="en-US" sz="1800" dirty="0">
                <a:latin typeface="Cambria"/>
                <a:ea typeface="Cambria"/>
                <a:cs typeface="Cambria"/>
                <a:sym typeface="Cambria"/>
              </a:rPr>
              <a:t> </a:t>
            </a:r>
            <a:r>
              <a:rPr lang="en-US" sz="1800" dirty="0" err="1">
                <a:latin typeface="Cambria"/>
                <a:ea typeface="Cambria"/>
                <a:cs typeface="Cambria"/>
                <a:sym typeface="Cambria"/>
              </a:rPr>
              <a:t>byl</a:t>
            </a:r>
            <a:r>
              <a:rPr lang="en-US" sz="1800" dirty="0">
                <a:latin typeface="Cambria"/>
                <a:ea typeface="Cambria"/>
                <a:cs typeface="Cambria"/>
                <a:sym typeface="Cambria"/>
              </a:rPr>
              <a:t> k </a:t>
            </a:r>
            <a:r>
              <a:rPr lang="cs-CZ" sz="1800" dirty="0" smtClean="0">
                <a:latin typeface="Cambria"/>
                <a:ea typeface="Cambria"/>
                <a:cs typeface="Cambria"/>
                <a:sym typeface="Cambria"/>
              </a:rPr>
              <a:t>3</a:t>
            </a:r>
            <a:r>
              <a:rPr lang="en-US" sz="1800" dirty="0" smtClean="0">
                <a:latin typeface="Cambria"/>
                <a:ea typeface="Cambria"/>
                <a:cs typeface="Cambria"/>
                <a:sym typeface="Cambria"/>
              </a:rPr>
              <a:t>1.1</a:t>
            </a:r>
            <a:r>
              <a:rPr lang="cs-CZ" sz="1800" smtClean="0">
                <a:latin typeface="Cambria"/>
                <a:ea typeface="Cambria"/>
                <a:cs typeface="Cambria"/>
                <a:sym typeface="Cambria"/>
              </a:rPr>
              <a:t>2</a:t>
            </a:r>
            <a:r>
              <a:rPr lang="en-US" sz="1800" smtClean="0">
                <a:latin typeface="Cambria"/>
                <a:ea typeface="Cambria"/>
                <a:cs typeface="Cambria"/>
                <a:sym typeface="Cambria"/>
              </a:rPr>
              <a:t>.2022 </a:t>
            </a:r>
            <a:endParaRPr sz="1800">
              <a:latin typeface="Cambria"/>
              <a:ea typeface="Cambria"/>
              <a:cs typeface="Cambria"/>
              <a:sym typeface="Cambria"/>
            </a:endParaRPr>
          </a:p>
          <a:p>
            <a:pPr marL="457200" marR="0" lvl="0" indent="0" algn="l" rtl="0">
              <a:lnSpc>
                <a:spcPct val="100000"/>
              </a:lnSpc>
              <a:spcBef>
                <a:spcPts val="0"/>
              </a:spcBef>
              <a:spcAft>
                <a:spcPts val="0"/>
              </a:spcAft>
              <a:buNone/>
            </a:pPr>
            <a:r>
              <a:rPr lang="en-US" sz="1800" b="1" dirty="0">
                <a:latin typeface="Cambria"/>
                <a:ea typeface="Cambria"/>
                <a:cs typeface="Cambria"/>
                <a:sym typeface="Cambria"/>
              </a:rPr>
              <a:t>19 </a:t>
            </a:r>
            <a:r>
              <a:rPr lang="en-US" sz="1800" b="1" dirty="0" err="1">
                <a:latin typeface="Cambria"/>
                <a:ea typeface="Cambria"/>
                <a:cs typeface="Cambria"/>
                <a:sym typeface="Cambria"/>
              </a:rPr>
              <a:t>členů</a:t>
            </a:r>
            <a:r>
              <a:rPr lang="en-US" sz="1800" b="1" dirty="0">
                <a:latin typeface="Cambria"/>
                <a:ea typeface="Cambria"/>
                <a:cs typeface="Cambria"/>
                <a:sym typeface="Cambria"/>
              </a:rPr>
              <a:t>. </a:t>
            </a:r>
            <a:endParaRPr sz="1800" b="1" dirty="0">
              <a:latin typeface="Cambria"/>
              <a:ea typeface="Cambria"/>
              <a:cs typeface="Cambria"/>
              <a:sym typeface="Cambria"/>
            </a:endParaRPr>
          </a:p>
        </p:txBody>
      </p:sp>
      <p:sp>
        <p:nvSpPr>
          <p:cNvPr id="177" name="Google Shape;177;p24"/>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1</a:t>
            </a:r>
            <a:r>
              <a:rPr lang="en-US" sz="1800"/>
              <a:t>7</a:t>
            </a:r>
            <a:r>
              <a:rPr lang="en-US" sz="1800">
                <a:latin typeface="Arial"/>
                <a:ea typeface="Arial"/>
                <a:cs typeface="Arial"/>
                <a:sym typeface="Arial"/>
              </a:rPr>
              <a:t>.</a:t>
            </a:r>
            <a:endParaRPr sz="1800">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5"/>
          <p:cNvSpPr txBox="1">
            <a:spLocks noGrp="1"/>
          </p:cNvSpPr>
          <p:nvPr>
            <p:ph type="title"/>
          </p:nvPr>
        </p:nvSpPr>
        <p:spPr>
          <a:xfrm>
            <a:off x="384725" y="505248"/>
            <a:ext cx="3639300" cy="400200"/>
          </a:xfrm>
          <a:prstGeom prst="rect">
            <a:avLst/>
          </a:prstGeom>
          <a:noFill/>
          <a:ln>
            <a:noFill/>
          </a:ln>
        </p:spPr>
        <p:txBody>
          <a:bodyPr spcFirstLastPara="1" wrap="square" lIns="0" tIns="15225" rIns="0" bIns="0" anchor="t" anchorCtr="0">
            <a:spAutoFit/>
          </a:bodyPr>
          <a:lstStyle/>
          <a:p>
            <a:pPr marL="12700" lvl="0" indent="0" algn="l" rtl="0">
              <a:lnSpc>
                <a:spcPct val="100000"/>
              </a:lnSpc>
              <a:spcBef>
                <a:spcPts val="0"/>
              </a:spcBef>
              <a:spcAft>
                <a:spcPts val="0"/>
              </a:spcAft>
              <a:buNone/>
            </a:pPr>
            <a:r>
              <a:rPr lang="en-US" sz="2500" b="0" u="sng">
                <a:latin typeface="Cambria"/>
                <a:ea typeface="Cambria"/>
                <a:cs typeface="Cambria"/>
                <a:sym typeface="Cambria"/>
              </a:rPr>
              <a:t>Propagace MC v r. 202</a:t>
            </a:r>
            <a:r>
              <a:rPr lang="en-US" sz="2500" b="0" u="sng"/>
              <a:t>2</a:t>
            </a:r>
            <a:endParaRPr sz="2500">
              <a:latin typeface="Cambria"/>
              <a:ea typeface="Cambria"/>
              <a:cs typeface="Cambria"/>
              <a:sym typeface="Cambria"/>
            </a:endParaRPr>
          </a:p>
        </p:txBody>
      </p:sp>
      <p:sp>
        <p:nvSpPr>
          <p:cNvPr id="183" name="Google Shape;183;p25"/>
          <p:cNvSpPr txBox="1"/>
          <p:nvPr/>
        </p:nvSpPr>
        <p:spPr>
          <a:xfrm>
            <a:off x="469764" y="1257557"/>
            <a:ext cx="7446000" cy="1883100"/>
          </a:xfrm>
          <a:prstGeom prst="rect">
            <a:avLst/>
          </a:prstGeom>
          <a:noFill/>
          <a:ln>
            <a:noFill/>
          </a:ln>
        </p:spPr>
        <p:txBody>
          <a:bodyPr spcFirstLastPara="1" wrap="square" lIns="0" tIns="12700" rIns="0" bIns="0" anchor="t" anchorCtr="0">
            <a:spAutoFit/>
          </a:bodyPr>
          <a:lstStyle/>
          <a:p>
            <a:pPr marL="457200" marR="5080" lvl="0" indent="-342900" algn="l" rtl="0">
              <a:lnSpc>
                <a:spcPct val="114999"/>
              </a:lnSpc>
              <a:spcBef>
                <a:spcPts val="0"/>
              </a:spcBef>
              <a:spcAft>
                <a:spcPts val="0"/>
              </a:spcAft>
              <a:buSzPts val="1800"/>
              <a:buFont typeface="Cambria"/>
              <a:buChar char="-"/>
            </a:pPr>
            <a:r>
              <a:rPr lang="en-US" sz="1800">
                <a:latin typeface="Cambria"/>
                <a:ea typeface="Cambria"/>
                <a:cs typeface="Cambria"/>
                <a:sym typeface="Cambria"/>
              </a:rPr>
              <a:t>MC prezentovalo svou činnost a informovalo o akcích pravidelně prostřednictvím místního tisku – Jílovské noviny, na městských vývěskách, v mateřské a základní škole v Jílovém u Prahy, na obecních vývěskách některých obcí v okolí Jílového, na vlastních nástěnkách, zasíláním informačních mailů členům a příznivcům MC a prostřednictvím svých webových stránek a Facebooku. </a:t>
            </a:r>
            <a:endParaRPr sz="1800">
              <a:latin typeface="Cambria"/>
              <a:ea typeface="Cambria"/>
              <a:cs typeface="Cambria"/>
              <a:sym typeface="Cambria"/>
            </a:endParaRPr>
          </a:p>
        </p:txBody>
      </p:sp>
      <p:sp>
        <p:nvSpPr>
          <p:cNvPr id="184" name="Google Shape;184;p25"/>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1</a:t>
            </a:r>
            <a:r>
              <a:rPr lang="en-US" sz="1800"/>
              <a:t>8</a:t>
            </a:r>
            <a:r>
              <a:rPr lang="en-US" sz="1800">
                <a:latin typeface="Arial"/>
                <a:ea typeface="Arial"/>
                <a:cs typeface="Arial"/>
                <a:sym typeface="Arial"/>
              </a:rPr>
              <a:t>.</a:t>
            </a:r>
            <a:endParaRPr sz="1800">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26"/>
          <p:cNvSpPr txBox="1">
            <a:spLocks noGrp="1"/>
          </p:cNvSpPr>
          <p:nvPr>
            <p:ph type="title"/>
          </p:nvPr>
        </p:nvSpPr>
        <p:spPr>
          <a:xfrm>
            <a:off x="384725" y="505248"/>
            <a:ext cx="7500000" cy="400200"/>
          </a:xfrm>
          <a:prstGeom prst="rect">
            <a:avLst/>
          </a:prstGeom>
          <a:noFill/>
          <a:ln>
            <a:noFill/>
          </a:ln>
        </p:spPr>
        <p:txBody>
          <a:bodyPr spcFirstLastPara="1" wrap="square" lIns="0" tIns="15225" rIns="0" bIns="0" anchor="t" anchorCtr="0">
            <a:spAutoFit/>
          </a:bodyPr>
          <a:lstStyle/>
          <a:p>
            <a:pPr marL="12700" lvl="0" indent="0" algn="l" rtl="0">
              <a:lnSpc>
                <a:spcPct val="100000"/>
              </a:lnSpc>
              <a:spcBef>
                <a:spcPts val="0"/>
              </a:spcBef>
              <a:spcAft>
                <a:spcPts val="0"/>
              </a:spcAft>
              <a:buNone/>
            </a:pPr>
            <a:r>
              <a:rPr lang="en-US" sz="2500" b="0" u="sng">
                <a:latin typeface="Cambria"/>
                <a:ea typeface="Cambria"/>
                <a:cs typeface="Cambria"/>
                <a:sym typeface="Cambria"/>
              </a:rPr>
              <a:t>Spolupráce MC s ostatními institucemi v r. 202</a:t>
            </a:r>
            <a:r>
              <a:rPr lang="en-US" sz="2500" b="0" u="sng"/>
              <a:t>2</a:t>
            </a:r>
            <a:endParaRPr sz="2500">
              <a:latin typeface="Cambria"/>
              <a:ea typeface="Cambria"/>
              <a:cs typeface="Cambria"/>
              <a:sym typeface="Cambria"/>
            </a:endParaRPr>
          </a:p>
        </p:txBody>
      </p:sp>
      <p:sp>
        <p:nvSpPr>
          <p:cNvPr id="190" name="Google Shape;190;p26"/>
          <p:cNvSpPr txBox="1"/>
          <p:nvPr/>
        </p:nvSpPr>
        <p:spPr>
          <a:xfrm>
            <a:off x="384725" y="1216355"/>
            <a:ext cx="5692800" cy="18657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b="1" u="sng">
                <a:latin typeface="Cambria"/>
                <a:ea typeface="Cambria"/>
                <a:cs typeface="Cambria"/>
                <a:sym typeface="Cambria"/>
              </a:rPr>
              <a:t>V r. 2022 MC spolupracovalo s těmito institucemi:</a:t>
            </a:r>
            <a:endParaRPr sz="1800">
              <a:latin typeface="Cambria"/>
              <a:ea typeface="Cambria"/>
              <a:cs typeface="Cambria"/>
              <a:sym typeface="Cambria"/>
            </a:endParaRPr>
          </a:p>
          <a:p>
            <a:pPr marL="469900" marR="0" lvl="0" indent="-351790" algn="l" rtl="0">
              <a:lnSpc>
                <a:spcPct val="100000"/>
              </a:lnSpc>
              <a:spcBef>
                <a:spcPts val="1530"/>
              </a:spcBef>
              <a:spcAft>
                <a:spcPts val="0"/>
              </a:spcAft>
              <a:buSzPts val="1600"/>
              <a:buFont typeface="Arial"/>
              <a:buChar char="●"/>
            </a:pPr>
            <a:r>
              <a:rPr lang="en-US" sz="1600">
                <a:latin typeface="Cambria"/>
                <a:ea typeface="Cambria"/>
                <a:cs typeface="Cambria"/>
                <a:sym typeface="Cambria"/>
              </a:rPr>
              <a:t>Město Jílové u Prahy</a:t>
            </a:r>
            <a:endParaRPr sz="1600">
              <a:latin typeface="Cambria"/>
              <a:ea typeface="Cambria"/>
              <a:cs typeface="Cambria"/>
              <a:sym typeface="Cambria"/>
            </a:endParaRPr>
          </a:p>
          <a:p>
            <a:pPr marL="469900" marR="0" lvl="0" indent="-351790" algn="l" rtl="0">
              <a:lnSpc>
                <a:spcPct val="100000"/>
              </a:lnSpc>
              <a:spcBef>
                <a:spcPts val="290"/>
              </a:spcBef>
              <a:spcAft>
                <a:spcPts val="0"/>
              </a:spcAft>
              <a:buSzPts val="1600"/>
              <a:buFont typeface="Arial"/>
              <a:buChar char="●"/>
            </a:pPr>
            <a:r>
              <a:rPr lang="en-US" sz="1600">
                <a:latin typeface="Cambria"/>
                <a:ea typeface="Cambria"/>
                <a:cs typeface="Cambria"/>
                <a:sym typeface="Cambria"/>
              </a:rPr>
              <a:t>Síť mateřských center, z.s.</a:t>
            </a:r>
            <a:endParaRPr sz="1600">
              <a:latin typeface="Cambria"/>
              <a:ea typeface="Cambria"/>
              <a:cs typeface="Cambria"/>
              <a:sym typeface="Cambria"/>
            </a:endParaRPr>
          </a:p>
          <a:p>
            <a:pPr marL="469900" marR="0" lvl="0" indent="-351790" algn="l" rtl="0">
              <a:lnSpc>
                <a:spcPct val="100000"/>
              </a:lnSpc>
              <a:spcBef>
                <a:spcPts val="285"/>
              </a:spcBef>
              <a:spcAft>
                <a:spcPts val="0"/>
              </a:spcAft>
              <a:buSzPts val="1600"/>
              <a:buFont typeface="Arial"/>
              <a:buChar char="●"/>
            </a:pPr>
            <a:r>
              <a:rPr lang="en-US" sz="1600">
                <a:latin typeface="Cambria"/>
                <a:ea typeface="Cambria"/>
                <a:cs typeface="Cambria"/>
                <a:sym typeface="Cambria"/>
              </a:rPr>
              <a:t>Ministerstvo práce a sociálních věcí</a:t>
            </a:r>
            <a:endParaRPr sz="1600">
              <a:latin typeface="Cambria"/>
              <a:ea typeface="Cambria"/>
              <a:cs typeface="Cambria"/>
              <a:sym typeface="Cambria"/>
            </a:endParaRPr>
          </a:p>
          <a:p>
            <a:pPr marL="469900" marR="0" lvl="0" indent="-351790" algn="l" rtl="0">
              <a:lnSpc>
                <a:spcPct val="100000"/>
              </a:lnSpc>
              <a:spcBef>
                <a:spcPts val="290"/>
              </a:spcBef>
              <a:spcAft>
                <a:spcPts val="0"/>
              </a:spcAft>
              <a:buSzPts val="1600"/>
              <a:buFont typeface="Arial"/>
              <a:buChar char="●"/>
            </a:pPr>
            <a:r>
              <a:rPr lang="en-US" sz="1600">
                <a:latin typeface="Cambria"/>
                <a:ea typeface="Cambria"/>
                <a:cs typeface="Cambria"/>
                <a:sym typeface="Cambria"/>
              </a:rPr>
              <a:t>Sokolovna Jílové u Prahy</a:t>
            </a:r>
            <a:endParaRPr sz="1600">
              <a:latin typeface="Cambria"/>
              <a:ea typeface="Cambria"/>
              <a:cs typeface="Cambria"/>
              <a:sym typeface="Cambria"/>
            </a:endParaRPr>
          </a:p>
          <a:p>
            <a:pPr marL="469900" marR="0" lvl="0" indent="-351790" algn="l" rtl="0">
              <a:lnSpc>
                <a:spcPct val="100000"/>
              </a:lnSpc>
              <a:spcBef>
                <a:spcPts val="290"/>
              </a:spcBef>
              <a:spcAft>
                <a:spcPts val="0"/>
              </a:spcAft>
              <a:buSzPts val="1600"/>
              <a:buFont typeface="Arial"/>
              <a:buChar char="●"/>
            </a:pPr>
            <a:r>
              <a:rPr lang="en-US" sz="1600">
                <a:latin typeface="Cambria"/>
                <a:ea typeface="Cambria"/>
                <a:cs typeface="Cambria"/>
                <a:sym typeface="Cambria"/>
              </a:rPr>
              <a:t>LMŠ Lískáček</a:t>
            </a:r>
            <a:endParaRPr sz="1600">
              <a:latin typeface="Cambria"/>
              <a:ea typeface="Cambria"/>
              <a:cs typeface="Cambria"/>
              <a:sym typeface="Cambria"/>
            </a:endParaRPr>
          </a:p>
        </p:txBody>
      </p:sp>
      <p:sp>
        <p:nvSpPr>
          <p:cNvPr id="191" name="Google Shape;191;p26"/>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t>19</a:t>
            </a:r>
            <a:r>
              <a:rPr lang="en-US" sz="1800">
                <a:latin typeface="Arial"/>
                <a:ea typeface="Arial"/>
                <a:cs typeface="Arial"/>
                <a:sym typeface="Arial"/>
              </a:rPr>
              <a:t>.</a:t>
            </a:r>
            <a:endParaRPr sz="1800">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7"/>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2</a:t>
            </a:r>
            <a:r>
              <a:rPr lang="en-US" sz="1800"/>
              <a:t>0</a:t>
            </a:r>
            <a:r>
              <a:rPr lang="en-US" sz="1800">
                <a:latin typeface="Arial"/>
                <a:ea typeface="Arial"/>
                <a:cs typeface="Arial"/>
                <a:sym typeface="Arial"/>
              </a:rPr>
              <a:t>.</a:t>
            </a:r>
            <a:endParaRPr sz="1800">
              <a:latin typeface="Arial"/>
              <a:ea typeface="Arial"/>
              <a:cs typeface="Arial"/>
              <a:sym typeface="Arial"/>
            </a:endParaRPr>
          </a:p>
        </p:txBody>
      </p:sp>
      <p:grpSp>
        <p:nvGrpSpPr>
          <p:cNvPr id="197" name="Google Shape;197;p27"/>
          <p:cNvGrpSpPr/>
          <p:nvPr/>
        </p:nvGrpSpPr>
        <p:grpSpPr>
          <a:xfrm>
            <a:off x="839849" y="1152999"/>
            <a:ext cx="7464425" cy="2118995"/>
            <a:chOff x="839849" y="1152999"/>
            <a:chExt cx="7464425" cy="2118995"/>
          </a:xfrm>
        </p:grpSpPr>
        <p:sp>
          <p:nvSpPr>
            <p:cNvPr id="198" name="Google Shape;198;p27"/>
            <p:cNvSpPr/>
            <p:nvPr/>
          </p:nvSpPr>
          <p:spPr>
            <a:xfrm>
              <a:off x="839849" y="1152999"/>
              <a:ext cx="7464425" cy="2118995"/>
            </a:xfrm>
            <a:custGeom>
              <a:avLst/>
              <a:gdLst/>
              <a:ahLst/>
              <a:cxnLst/>
              <a:rect l="l" t="t" r="r" b="b"/>
              <a:pathLst>
                <a:path w="7464425" h="2118995" extrusionOk="0">
                  <a:moveTo>
                    <a:pt x="7464299" y="2118899"/>
                  </a:moveTo>
                  <a:lnTo>
                    <a:pt x="0" y="2118899"/>
                  </a:lnTo>
                  <a:lnTo>
                    <a:pt x="0" y="0"/>
                  </a:lnTo>
                  <a:lnTo>
                    <a:pt x="7464299" y="0"/>
                  </a:lnTo>
                  <a:lnTo>
                    <a:pt x="7464299" y="2118899"/>
                  </a:lnTo>
                  <a:close/>
                </a:path>
              </a:pathLst>
            </a:custGeom>
            <a:solidFill>
              <a:srgbClr val="FFFFFF">
                <a:alpha val="55290"/>
              </a:srgbClr>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a:p>
          </p:txBody>
        </p:sp>
        <p:sp>
          <p:nvSpPr>
            <p:cNvPr id="199" name="Google Shape;199;p27"/>
            <p:cNvSpPr/>
            <p:nvPr/>
          </p:nvSpPr>
          <p:spPr>
            <a:xfrm>
              <a:off x="839849" y="1152999"/>
              <a:ext cx="7464425" cy="2118995"/>
            </a:xfrm>
            <a:custGeom>
              <a:avLst/>
              <a:gdLst/>
              <a:ahLst/>
              <a:cxnLst/>
              <a:rect l="l" t="t" r="r" b="b"/>
              <a:pathLst>
                <a:path w="7464425" h="2118995" extrusionOk="0">
                  <a:moveTo>
                    <a:pt x="0" y="0"/>
                  </a:moveTo>
                  <a:lnTo>
                    <a:pt x="7464299" y="0"/>
                  </a:lnTo>
                  <a:lnTo>
                    <a:pt x="7464299" y="2118899"/>
                  </a:lnTo>
                  <a:lnTo>
                    <a:pt x="0" y="2118899"/>
                  </a:lnTo>
                  <a:lnTo>
                    <a:pt x="0" y="0"/>
                  </a:lnTo>
                  <a:close/>
                </a:path>
              </a:pathLst>
            </a:custGeom>
            <a:noFill/>
            <a:ln w="952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800"/>
            </a:p>
          </p:txBody>
        </p:sp>
      </p:grpSp>
      <p:sp>
        <p:nvSpPr>
          <p:cNvPr id="200" name="Google Shape;200;p27"/>
          <p:cNvSpPr txBox="1"/>
          <p:nvPr/>
        </p:nvSpPr>
        <p:spPr>
          <a:xfrm>
            <a:off x="839850" y="1305975"/>
            <a:ext cx="7464300" cy="1326900"/>
          </a:xfrm>
          <a:prstGeom prst="rect">
            <a:avLst/>
          </a:prstGeom>
          <a:noFill/>
          <a:ln>
            <a:noFill/>
          </a:ln>
        </p:spPr>
        <p:txBody>
          <a:bodyPr spcFirstLastPara="1" wrap="square" lIns="91425" tIns="91425" rIns="91425" bIns="91425" anchor="t" anchorCtr="0">
            <a:spAutoFit/>
          </a:bodyPr>
          <a:lstStyle/>
          <a:p>
            <a:pPr marL="0" lvl="0" indent="0" algn="ctr" rtl="0">
              <a:spcBef>
                <a:spcPts val="25"/>
              </a:spcBef>
              <a:spcAft>
                <a:spcPts val="0"/>
              </a:spcAft>
              <a:buNone/>
            </a:pPr>
            <a:endParaRPr sz="3700" b="1">
              <a:solidFill>
                <a:schemeClr val="dk1"/>
              </a:solidFill>
              <a:latin typeface="Cambria"/>
              <a:ea typeface="Cambria"/>
              <a:cs typeface="Cambria"/>
              <a:sym typeface="Cambria"/>
            </a:endParaRPr>
          </a:p>
          <a:p>
            <a:pPr marL="0" lvl="0" indent="0" algn="ctr" rtl="0">
              <a:spcBef>
                <a:spcPts val="25"/>
              </a:spcBef>
              <a:spcAft>
                <a:spcPts val="0"/>
              </a:spcAft>
              <a:buNone/>
            </a:pPr>
            <a:r>
              <a:rPr lang="en-US" sz="3700" b="1">
                <a:solidFill>
                  <a:schemeClr val="dk1"/>
                </a:solidFill>
                <a:latin typeface="Cambria"/>
                <a:ea typeface="Cambria"/>
                <a:cs typeface="Cambria"/>
                <a:sym typeface="Cambria"/>
              </a:rPr>
              <a:t>Finance MC v r. 2022</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28"/>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2</a:t>
            </a:r>
            <a:r>
              <a:rPr lang="en-US" sz="1800"/>
              <a:t>1</a:t>
            </a:r>
            <a:r>
              <a:rPr lang="en-US" sz="1800">
                <a:latin typeface="Arial"/>
                <a:ea typeface="Arial"/>
                <a:cs typeface="Arial"/>
                <a:sym typeface="Arial"/>
              </a:rPr>
              <a:t>.</a:t>
            </a:r>
            <a:endParaRPr sz="1800">
              <a:latin typeface="Arial"/>
              <a:ea typeface="Arial"/>
              <a:cs typeface="Arial"/>
              <a:sym typeface="Arial"/>
            </a:endParaRPr>
          </a:p>
        </p:txBody>
      </p:sp>
      <p:pic>
        <p:nvPicPr>
          <p:cNvPr id="206" name="Google Shape;206;p28"/>
          <p:cNvPicPr preferRelativeResize="0"/>
          <p:nvPr/>
        </p:nvPicPr>
        <p:blipFill>
          <a:blip r:embed="rId3">
            <a:alphaModFix/>
          </a:blip>
          <a:stretch>
            <a:fillRect/>
          </a:stretch>
        </p:blipFill>
        <p:spPr>
          <a:xfrm>
            <a:off x="152400" y="548355"/>
            <a:ext cx="8839199" cy="3607406"/>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29"/>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2</a:t>
            </a:r>
            <a:r>
              <a:rPr lang="en-US" sz="1800"/>
              <a:t>2</a:t>
            </a:r>
            <a:r>
              <a:rPr lang="en-US" sz="1800">
                <a:latin typeface="Arial"/>
                <a:ea typeface="Arial"/>
                <a:cs typeface="Arial"/>
                <a:sym typeface="Arial"/>
              </a:rPr>
              <a:t>.</a:t>
            </a:r>
            <a:endParaRPr sz="1800">
              <a:latin typeface="Arial"/>
              <a:ea typeface="Arial"/>
              <a:cs typeface="Arial"/>
              <a:sym typeface="Arial"/>
            </a:endParaRPr>
          </a:p>
        </p:txBody>
      </p:sp>
      <p:grpSp>
        <p:nvGrpSpPr>
          <p:cNvPr id="212" name="Google Shape;212;p29"/>
          <p:cNvGrpSpPr/>
          <p:nvPr/>
        </p:nvGrpSpPr>
        <p:grpSpPr>
          <a:xfrm>
            <a:off x="839849" y="1152999"/>
            <a:ext cx="7464425" cy="2118995"/>
            <a:chOff x="839849" y="1152999"/>
            <a:chExt cx="7464425" cy="2118995"/>
          </a:xfrm>
        </p:grpSpPr>
        <p:sp>
          <p:nvSpPr>
            <p:cNvPr id="213" name="Google Shape;213;p29"/>
            <p:cNvSpPr/>
            <p:nvPr/>
          </p:nvSpPr>
          <p:spPr>
            <a:xfrm>
              <a:off x="839849" y="1152999"/>
              <a:ext cx="7464425" cy="2118995"/>
            </a:xfrm>
            <a:custGeom>
              <a:avLst/>
              <a:gdLst/>
              <a:ahLst/>
              <a:cxnLst/>
              <a:rect l="l" t="t" r="r" b="b"/>
              <a:pathLst>
                <a:path w="7464425" h="2118995" extrusionOk="0">
                  <a:moveTo>
                    <a:pt x="7464299" y="2118899"/>
                  </a:moveTo>
                  <a:lnTo>
                    <a:pt x="0" y="2118899"/>
                  </a:lnTo>
                  <a:lnTo>
                    <a:pt x="0" y="0"/>
                  </a:lnTo>
                  <a:lnTo>
                    <a:pt x="7464299" y="0"/>
                  </a:lnTo>
                  <a:lnTo>
                    <a:pt x="7464299" y="2118899"/>
                  </a:lnTo>
                  <a:close/>
                </a:path>
              </a:pathLst>
            </a:custGeom>
            <a:solidFill>
              <a:srgbClr val="FFFFFF">
                <a:alpha val="55290"/>
              </a:srgbClr>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a:p>
          </p:txBody>
        </p:sp>
        <p:sp>
          <p:nvSpPr>
            <p:cNvPr id="214" name="Google Shape;214;p29"/>
            <p:cNvSpPr/>
            <p:nvPr/>
          </p:nvSpPr>
          <p:spPr>
            <a:xfrm>
              <a:off x="839849" y="1152999"/>
              <a:ext cx="7464425" cy="2118995"/>
            </a:xfrm>
            <a:custGeom>
              <a:avLst/>
              <a:gdLst/>
              <a:ahLst/>
              <a:cxnLst/>
              <a:rect l="l" t="t" r="r" b="b"/>
              <a:pathLst>
                <a:path w="7464425" h="2118995" extrusionOk="0">
                  <a:moveTo>
                    <a:pt x="0" y="0"/>
                  </a:moveTo>
                  <a:lnTo>
                    <a:pt x="7464299" y="0"/>
                  </a:lnTo>
                  <a:lnTo>
                    <a:pt x="7464299" y="2118899"/>
                  </a:lnTo>
                  <a:lnTo>
                    <a:pt x="0" y="2118899"/>
                  </a:lnTo>
                  <a:lnTo>
                    <a:pt x="0" y="0"/>
                  </a:lnTo>
                  <a:close/>
                </a:path>
              </a:pathLst>
            </a:custGeom>
            <a:noFill/>
            <a:ln w="952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800"/>
            </a:p>
          </p:txBody>
        </p:sp>
      </p:grpSp>
      <p:sp>
        <p:nvSpPr>
          <p:cNvPr id="215" name="Google Shape;215;p29"/>
          <p:cNvSpPr txBox="1"/>
          <p:nvPr/>
        </p:nvSpPr>
        <p:spPr>
          <a:xfrm>
            <a:off x="839850" y="1305975"/>
            <a:ext cx="7464300" cy="1326900"/>
          </a:xfrm>
          <a:prstGeom prst="rect">
            <a:avLst/>
          </a:prstGeom>
          <a:noFill/>
          <a:ln>
            <a:noFill/>
          </a:ln>
        </p:spPr>
        <p:txBody>
          <a:bodyPr spcFirstLastPara="1" wrap="square" lIns="91425" tIns="91425" rIns="91425" bIns="91425" anchor="t" anchorCtr="0">
            <a:spAutoFit/>
          </a:bodyPr>
          <a:lstStyle/>
          <a:p>
            <a:pPr marL="1270" lvl="0" indent="0" algn="ctr" rtl="0">
              <a:spcBef>
                <a:spcPts val="25"/>
              </a:spcBef>
              <a:spcAft>
                <a:spcPts val="0"/>
              </a:spcAft>
              <a:buNone/>
            </a:pPr>
            <a:endParaRPr sz="3700" b="1">
              <a:solidFill>
                <a:schemeClr val="dk1"/>
              </a:solidFill>
              <a:latin typeface="Cambria"/>
              <a:ea typeface="Cambria"/>
              <a:cs typeface="Cambria"/>
              <a:sym typeface="Cambria"/>
            </a:endParaRPr>
          </a:p>
          <a:p>
            <a:pPr marL="0" lvl="0" indent="0" algn="ctr" rtl="0">
              <a:spcBef>
                <a:spcPts val="25"/>
              </a:spcBef>
              <a:spcAft>
                <a:spcPts val="0"/>
              </a:spcAft>
              <a:buNone/>
            </a:pPr>
            <a:r>
              <a:rPr lang="en-US" sz="3700" b="1">
                <a:solidFill>
                  <a:schemeClr val="dk1"/>
                </a:solidFill>
                <a:latin typeface="Cambria"/>
                <a:ea typeface="Cambria"/>
                <a:cs typeface="Cambria"/>
                <a:sym typeface="Cambria"/>
              </a:rPr>
              <a:t>Rozpočet na r. 2023</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30"/>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2</a:t>
            </a:r>
            <a:r>
              <a:rPr lang="en-US" sz="1800"/>
              <a:t>3</a:t>
            </a:r>
            <a:r>
              <a:rPr lang="en-US" sz="1800">
                <a:latin typeface="Arial"/>
                <a:ea typeface="Arial"/>
                <a:cs typeface="Arial"/>
                <a:sym typeface="Arial"/>
              </a:rPr>
              <a:t>.</a:t>
            </a:r>
            <a:endParaRPr sz="1800">
              <a:latin typeface="Arial"/>
              <a:ea typeface="Arial"/>
              <a:cs typeface="Arial"/>
              <a:sym typeface="Arial"/>
            </a:endParaRPr>
          </a:p>
        </p:txBody>
      </p:sp>
      <p:pic>
        <p:nvPicPr>
          <p:cNvPr id="221" name="Google Shape;221;p30"/>
          <p:cNvPicPr preferRelativeResize="0"/>
          <p:nvPr/>
        </p:nvPicPr>
        <p:blipFill>
          <a:blip r:embed="rId3">
            <a:alphaModFix/>
          </a:blip>
          <a:stretch>
            <a:fillRect/>
          </a:stretch>
        </p:blipFill>
        <p:spPr>
          <a:xfrm>
            <a:off x="219075" y="132350"/>
            <a:ext cx="4112301" cy="3377576"/>
          </a:xfrm>
          <a:prstGeom prst="rect">
            <a:avLst/>
          </a:prstGeom>
          <a:noFill/>
          <a:ln>
            <a:noFill/>
          </a:ln>
        </p:spPr>
      </p:pic>
      <p:pic>
        <p:nvPicPr>
          <p:cNvPr id="222" name="Google Shape;222;p30"/>
          <p:cNvPicPr preferRelativeResize="0"/>
          <p:nvPr/>
        </p:nvPicPr>
        <p:blipFill>
          <a:blip r:embed="rId4">
            <a:alphaModFix/>
          </a:blip>
          <a:stretch>
            <a:fillRect/>
          </a:stretch>
        </p:blipFill>
        <p:spPr>
          <a:xfrm>
            <a:off x="4684525" y="132350"/>
            <a:ext cx="3659030" cy="3377575"/>
          </a:xfrm>
          <a:prstGeom prst="rect">
            <a:avLst/>
          </a:prstGeom>
          <a:noFill/>
          <a:ln>
            <a:noFill/>
          </a:ln>
        </p:spPr>
      </p:pic>
      <p:pic>
        <p:nvPicPr>
          <p:cNvPr id="223" name="Google Shape;223;p30"/>
          <p:cNvPicPr preferRelativeResize="0"/>
          <p:nvPr/>
        </p:nvPicPr>
        <p:blipFill>
          <a:blip r:embed="rId5">
            <a:alphaModFix/>
          </a:blip>
          <a:stretch>
            <a:fillRect/>
          </a:stretch>
        </p:blipFill>
        <p:spPr>
          <a:xfrm>
            <a:off x="2733675" y="3698925"/>
            <a:ext cx="3502646" cy="136837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31"/>
          <p:cNvSpPr txBox="1">
            <a:spLocks noGrp="1"/>
          </p:cNvSpPr>
          <p:nvPr>
            <p:ph type="title"/>
          </p:nvPr>
        </p:nvSpPr>
        <p:spPr>
          <a:xfrm>
            <a:off x="839849" y="1152999"/>
            <a:ext cx="7464425" cy="2118995"/>
          </a:xfrm>
          <a:prstGeom prst="rect">
            <a:avLst/>
          </a:prstGeom>
          <a:solidFill>
            <a:srgbClr val="FFFFFF">
              <a:alpha val="55294"/>
            </a:srgbClr>
          </a:solidFill>
          <a:ln w="9525" cap="flat" cmpd="sng">
            <a:solidFill>
              <a:srgbClr val="000000"/>
            </a:solidFill>
            <a:prstDash val="solid"/>
            <a:round/>
            <a:headEnd type="none" w="sm" len="sm"/>
            <a:tailEnd type="none" w="sm" len="sm"/>
          </a:ln>
        </p:spPr>
        <p:txBody>
          <a:bodyPr spcFirstLastPara="1" wrap="square" lIns="0" tIns="6350" rIns="0" bIns="0" anchor="t" anchorCtr="0">
            <a:spAutoFit/>
          </a:bodyPr>
          <a:lstStyle/>
          <a:p>
            <a:pPr marL="0" lvl="0" indent="0" algn="l" rtl="0">
              <a:lnSpc>
                <a:spcPct val="100000"/>
              </a:lnSpc>
              <a:spcBef>
                <a:spcPts val="0"/>
              </a:spcBef>
              <a:spcAft>
                <a:spcPts val="0"/>
              </a:spcAft>
              <a:buNone/>
            </a:pPr>
            <a:endParaRPr sz="5200">
              <a:latin typeface="Times New Roman"/>
              <a:ea typeface="Times New Roman"/>
              <a:cs typeface="Times New Roman"/>
              <a:sym typeface="Times New Roman"/>
            </a:endParaRPr>
          </a:p>
          <a:p>
            <a:pPr marL="0" lvl="0" indent="0" algn="ctr" rtl="0">
              <a:lnSpc>
                <a:spcPct val="100000"/>
              </a:lnSpc>
              <a:spcBef>
                <a:spcPts val="5"/>
              </a:spcBef>
              <a:spcAft>
                <a:spcPts val="0"/>
              </a:spcAft>
              <a:buNone/>
            </a:pPr>
            <a:r>
              <a:rPr lang="en-US"/>
              <a:t>Závěr zprávy</a:t>
            </a:r>
            <a:endParaRPr/>
          </a:p>
        </p:txBody>
      </p:sp>
      <p:sp>
        <p:nvSpPr>
          <p:cNvPr id="229" name="Google Shape;229;p31"/>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2</a:t>
            </a:r>
            <a:r>
              <a:rPr lang="en-US" sz="1800"/>
              <a:t>4</a:t>
            </a:r>
            <a:r>
              <a:rPr lang="en-US" sz="1800">
                <a:latin typeface="Arial"/>
                <a:ea typeface="Arial"/>
                <a:cs typeface="Arial"/>
                <a:sym typeface="Arial"/>
              </a:rPr>
              <a:t>.</a:t>
            </a:r>
            <a:endParaRPr sz="1800">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32"/>
          <p:cNvSpPr txBox="1">
            <a:spLocks noGrp="1"/>
          </p:cNvSpPr>
          <p:nvPr>
            <p:ph type="title"/>
          </p:nvPr>
        </p:nvSpPr>
        <p:spPr>
          <a:xfrm>
            <a:off x="841648" y="548345"/>
            <a:ext cx="7460700" cy="2490425"/>
          </a:xfrm>
          <a:prstGeom prst="rect">
            <a:avLst/>
          </a:prstGeom>
          <a:noFill/>
          <a:ln>
            <a:noFill/>
          </a:ln>
        </p:spPr>
        <p:txBody>
          <a:bodyPr spcFirstLastPara="1" wrap="square" lIns="0" tIns="12700" rIns="0" bIns="0" anchor="t" anchorCtr="0">
            <a:spAutoFit/>
          </a:bodyPr>
          <a:lstStyle/>
          <a:p>
            <a:pPr marL="12065" marR="5080" lvl="0" indent="-2539" algn="ctr" rtl="0">
              <a:lnSpc>
                <a:spcPct val="114999"/>
              </a:lnSpc>
              <a:spcBef>
                <a:spcPts val="0"/>
              </a:spcBef>
              <a:spcAft>
                <a:spcPts val="0"/>
              </a:spcAft>
              <a:buClr>
                <a:schemeClr val="dk1"/>
              </a:buClr>
              <a:buSzPts val="1100"/>
              <a:buFont typeface="Arial"/>
              <a:buNone/>
            </a:pPr>
            <a:r>
              <a:rPr lang="en-US" sz="2000" b="0" dirty="0" err="1"/>
              <a:t>Mateřské</a:t>
            </a:r>
            <a:r>
              <a:rPr lang="en-US" sz="2000" b="0" dirty="0"/>
              <a:t> centrum </a:t>
            </a:r>
            <a:r>
              <a:rPr lang="en-US" sz="2000" b="0" dirty="0" err="1"/>
              <a:t>Permoníček</a:t>
            </a:r>
            <a:r>
              <a:rPr lang="en-US" sz="2000" b="0" dirty="0"/>
              <a:t> </a:t>
            </a:r>
            <a:r>
              <a:rPr lang="en-US" sz="2000" b="0" dirty="0" err="1"/>
              <a:t>děkuje</a:t>
            </a:r>
            <a:r>
              <a:rPr lang="en-US" sz="2000" b="0" dirty="0"/>
              <a:t> </a:t>
            </a:r>
            <a:r>
              <a:rPr lang="en-US" sz="2000" b="0" dirty="0" err="1"/>
              <a:t>všem</a:t>
            </a:r>
            <a:r>
              <a:rPr lang="en-US" sz="2000" b="0" dirty="0"/>
              <a:t>, </a:t>
            </a:r>
            <a:r>
              <a:rPr lang="en-US" sz="2000" b="0" dirty="0" err="1"/>
              <a:t>kteří</a:t>
            </a:r>
            <a:r>
              <a:rPr lang="en-US" sz="2000" b="0" dirty="0"/>
              <a:t> </a:t>
            </a:r>
            <a:r>
              <a:rPr lang="en-US" sz="2000" b="0" dirty="0" err="1"/>
              <a:t>svou</a:t>
            </a:r>
            <a:r>
              <a:rPr lang="en-US" sz="2000" b="0" dirty="0"/>
              <a:t> </a:t>
            </a:r>
            <a:r>
              <a:rPr lang="en-US" sz="2000" b="0" dirty="0" err="1"/>
              <a:t>aktivitou</a:t>
            </a:r>
            <a:r>
              <a:rPr lang="en-US" sz="2000" b="0" dirty="0"/>
              <a:t> </a:t>
            </a:r>
            <a:r>
              <a:rPr lang="en-US" sz="2000" b="0" dirty="0" err="1"/>
              <a:t>přispívají</a:t>
            </a:r>
            <a:r>
              <a:rPr lang="en-US" sz="2000" b="0" dirty="0"/>
              <a:t> k </a:t>
            </a:r>
            <a:r>
              <a:rPr lang="en-US" sz="2000" b="0" dirty="0" err="1"/>
              <a:t>rozvoji</a:t>
            </a:r>
            <a:r>
              <a:rPr lang="en-US" sz="2000" b="0" dirty="0"/>
              <a:t> </a:t>
            </a:r>
            <a:r>
              <a:rPr lang="en-US" sz="2000" b="0" dirty="0" err="1"/>
              <a:t>činnosti</a:t>
            </a:r>
            <a:r>
              <a:rPr lang="en-US" sz="2000" b="0" dirty="0"/>
              <a:t> </a:t>
            </a:r>
            <a:r>
              <a:rPr lang="en-US" sz="2000" b="0" dirty="0" err="1"/>
              <a:t>mateřského</a:t>
            </a:r>
            <a:r>
              <a:rPr lang="en-US" sz="2000" b="0" dirty="0"/>
              <a:t> </a:t>
            </a:r>
            <a:r>
              <a:rPr lang="en-US" sz="2000" b="0" dirty="0" err="1"/>
              <a:t>centra</a:t>
            </a:r>
            <a:r>
              <a:rPr lang="en-US" sz="2000" b="0" dirty="0"/>
              <a:t> a k </a:t>
            </a:r>
            <a:r>
              <a:rPr lang="en-US" sz="2000" b="0" dirty="0" err="1"/>
              <a:t>naplňování</a:t>
            </a:r>
            <a:r>
              <a:rPr lang="en-US" sz="2000" b="0" dirty="0"/>
              <a:t> </a:t>
            </a:r>
            <a:r>
              <a:rPr lang="en-US" sz="2000" b="0" dirty="0" err="1"/>
              <a:t>jeho</a:t>
            </a:r>
            <a:r>
              <a:rPr lang="en-US" sz="2000" b="0" dirty="0"/>
              <a:t> </a:t>
            </a:r>
            <a:r>
              <a:rPr lang="en-US" sz="2000" b="0" dirty="0" err="1"/>
              <a:t>cílů</a:t>
            </a:r>
            <a:r>
              <a:rPr lang="en-US" sz="2000" b="0" dirty="0"/>
              <a:t> a </a:t>
            </a:r>
            <a:r>
              <a:rPr lang="en-US" sz="2000" b="0" dirty="0" err="1"/>
              <a:t>také</a:t>
            </a:r>
            <a:r>
              <a:rPr lang="en-US" sz="2000" b="0" dirty="0"/>
              <a:t> </a:t>
            </a:r>
            <a:r>
              <a:rPr lang="en-US" sz="2000" b="0" dirty="0" err="1"/>
              <a:t>děkuje</a:t>
            </a:r>
            <a:r>
              <a:rPr lang="en-US" sz="2000" b="0" dirty="0"/>
              <a:t> </a:t>
            </a:r>
            <a:r>
              <a:rPr lang="en-US" sz="2000" b="0" dirty="0" err="1"/>
              <a:t>všem</a:t>
            </a:r>
            <a:r>
              <a:rPr lang="en-US" sz="2000" b="0" dirty="0"/>
              <a:t>, </a:t>
            </a:r>
            <a:r>
              <a:rPr lang="en-US" sz="2000" b="0" dirty="0" err="1"/>
              <a:t>kteří</a:t>
            </a:r>
            <a:r>
              <a:rPr lang="en-US" sz="2000" b="0" dirty="0"/>
              <a:t> </a:t>
            </a:r>
            <a:r>
              <a:rPr lang="en-US" sz="2000" b="0" dirty="0" err="1"/>
              <a:t>finančně</a:t>
            </a:r>
            <a:r>
              <a:rPr lang="en-US" sz="2000" b="0" dirty="0"/>
              <a:t> </a:t>
            </a:r>
            <a:r>
              <a:rPr lang="en-US" sz="2000" b="0" dirty="0" err="1"/>
              <a:t>či</a:t>
            </a:r>
            <a:r>
              <a:rPr lang="en-US" sz="2000" b="0" dirty="0"/>
              <a:t> </a:t>
            </a:r>
            <a:r>
              <a:rPr lang="en-US" sz="2000" b="0" dirty="0" err="1"/>
              <a:t>materiálně</a:t>
            </a:r>
            <a:r>
              <a:rPr lang="en-US" sz="2000" b="0" dirty="0"/>
              <a:t> </a:t>
            </a:r>
            <a:r>
              <a:rPr lang="en-US" sz="2000" b="0" dirty="0" err="1"/>
              <a:t>podpořili</a:t>
            </a:r>
            <a:r>
              <a:rPr lang="en-US" sz="2000" b="0" dirty="0"/>
              <a:t> </a:t>
            </a:r>
            <a:r>
              <a:rPr lang="en-US" sz="2000" b="0" dirty="0" err="1"/>
              <a:t>jeho</a:t>
            </a:r>
            <a:r>
              <a:rPr lang="en-US" sz="2000" b="0" dirty="0"/>
              <a:t> </a:t>
            </a:r>
            <a:r>
              <a:rPr lang="en-US" sz="2000" b="0" dirty="0" err="1"/>
              <a:t>existenci</a:t>
            </a:r>
            <a:r>
              <a:rPr lang="en-US" sz="2000" b="0" dirty="0"/>
              <a:t>. </a:t>
            </a:r>
            <a:endParaRPr sz="2000" b="0" dirty="0"/>
          </a:p>
          <a:p>
            <a:pPr marL="12065" marR="5080" lvl="0" indent="-2539" algn="ctr" rtl="0">
              <a:lnSpc>
                <a:spcPct val="114999"/>
              </a:lnSpc>
              <a:spcBef>
                <a:spcPts val="0"/>
              </a:spcBef>
              <a:spcAft>
                <a:spcPts val="0"/>
              </a:spcAft>
              <a:buClr>
                <a:schemeClr val="dk1"/>
              </a:buClr>
              <a:buSzPts val="1100"/>
              <a:buFont typeface="Arial"/>
              <a:buNone/>
            </a:pPr>
            <a:endParaRPr sz="2000" b="0" dirty="0"/>
          </a:p>
          <a:p>
            <a:pPr marL="12065" marR="5080" lvl="0" indent="-2539" algn="ctr" rtl="0">
              <a:lnSpc>
                <a:spcPct val="114999"/>
              </a:lnSpc>
              <a:spcBef>
                <a:spcPts val="0"/>
              </a:spcBef>
              <a:spcAft>
                <a:spcPts val="0"/>
              </a:spcAft>
              <a:buClr>
                <a:schemeClr val="dk1"/>
              </a:buClr>
              <a:buSzPts val="1100"/>
              <a:buFont typeface="Arial"/>
              <a:buNone/>
            </a:pPr>
            <a:r>
              <a:rPr lang="en-US" sz="2000" b="0" dirty="0"/>
              <a:t> V </a:t>
            </a:r>
            <a:r>
              <a:rPr lang="en-US" sz="2000" b="0" dirty="0" err="1"/>
              <a:t>Jílovém</a:t>
            </a:r>
            <a:r>
              <a:rPr lang="en-US" sz="2000" b="0" dirty="0"/>
              <a:t> u </a:t>
            </a:r>
            <a:r>
              <a:rPr lang="en-US" sz="2000" b="0" dirty="0" err="1"/>
              <a:t>Prahy</a:t>
            </a:r>
            <a:r>
              <a:rPr lang="en-US" sz="2000" b="0" dirty="0"/>
              <a:t> </a:t>
            </a:r>
            <a:r>
              <a:rPr lang="en-US" sz="2000" b="0" dirty="0" err="1"/>
              <a:t>dne</a:t>
            </a:r>
            <a:r>
              <a:rPr lang="en-US" sz="2000" b="0" dirty="0"/>
              <a:t> </a:t>
            </a:r>
            <a:r>
              <a:rPr lang="cs-CZ" sz="2000" b="0" dirty="0" smtClean="0"/>
              <a:t>3</a:t>
            </a:r>
            <a:r>
              <a:rPr lang="en-US" sz="2000" b="0" dirty="0" smtClean="0"/>
              <a:t>1.1</a:t>
            </a:r>
            <a:r>
              <a:rPr lang="cs-CZ" sz="2000" b="0" dirty="0" smtClean="0"/>
              <a:t>2</a:t>
            </a:r>
            <a:r>
              <a:rPr lang="en-US" sz="2000" b="0" dirty="0" smtClean="0"/>
              <a:t>.2022  </a:t>
            </a:r>
            <a:endParaRPr sz="2000" b="0" dirty="0"/>
          </a:p>
          <a:p>
            <a:pPr marL="12065" marR="5080" lvl="0" indent="-2539" algn="ctr" rtl="0">
              <a:lnSpc>
                <a:spcPct val="114999"/>
              </a:lnSpc>
              <a:spcBef>
                <a:spcPts val="0"/>
              </a:spcBef>
              <a:spcAft>
                <a:spcPts val="0"/>
              </a:spcAft>
              <a:buNone/>
            </a:pPr>
            <a:endParaRPr sz="2000" b="0" dirty="0"/>
          </a:p>
        </p:txBody>
      </p:sp>
      <p:pic>
        <p:nvPicPr>
          <p:cNvPr id="235" name="Google Shape;235;p32"/>
          <p:cNvPicPr preferRelativeResize="0"/>
          <p:nvPr/>
        </p:nvPicPr>
        <p:blipFill rotWithShape="1">
          <a:blip r:embed="rId3">
            <a:alphaModFix/>
          </a:blip>
          <a:srcRect/>
          <a:stretch/>
        </p:blipFill>
        <p:spPr>
          <a:xfrm>
            <a:off x="3600777" y="2849950"/>
            <a:ext cx="1942446" cy="2211199"/>
          </a:xfrm>
          <a:prstGeom prst="rect">
            <a:avLst/>
          </a:prstGeom>
          <a:noFill/>
          <a:ln>
            <a:noFill/>
          </a:ln>
        </p:spPr>
      </p:pic>
      <p:sp>
        <p:nvSpPr>
          <p:cNvPr id="236" name="Google Shape;236;p32"/>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2</a:t>
            </a:r>
            <a:r>
              <a:rPr lang="en-US" sz="1800"/>
              <a:t>5</a:t>
            </a:r>
            <a:r>
              <a:rPr lang="en-US" sz="1800">
                <a:latin typeface="Arial"/>
                <a:ea typeface="Arial"/>
                <a:cs typeface="Arial"/>
                <a:sym typeface="Arial"/>
              </a:rPr>
              <a:t>.</a:t>
            </a:r>
            <a:endParaRPr sz="1800">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33"/>
          <p:cNvSpPr txBox="1">
            <a:spLocks noGrp="1"/>
          </p:cNvSpPr>
          <p:nvPr>
            <p:ph type="title"/>
          </p:nvPr>
        </p:nvSpPr>
        <p:spPr>
          <a:xfrm>
            <a:off x="839849" y="1152999"/>
            <a:ext cx="7464425" cy="2118995"/>
          </a:xfrm>
          <a:prstGeom prst="rect">
            <a:avLst/>
          </a:prstGeom>
          <a:solidFill>
            <a:srgbClr val="FFFFFF">
              <a:alpha val="55294"/>
            </a:srgbClr>
          </a:solidFill>
          <a:ln w="9525" cap="flat" cmpd="sng">
            <a:solidFill>
              <a:srgbClr val="000000"/>
            </a:solidFill>
            <a:prstDash val="solid"/>
            <a:round/>
            <a:headEnd type="none" w="sm" len="sm"/>
            <a:tailEnd type="none" w="sm" len="sm"/>
          </a:ln>
        </p:spPr>
        <p:txBody>
          <a:bodyPr spcFirstLastPara="1" wrap="square" lIns="0" tIns="6350" rIns="0" bIns="0" anchor="t" anchorCtr="0">
            <a:spAutoFit/>
          </a:bodyPr>
          <a:lstStyle/>
          <a:p>
            <a:pPr marL="0" lvl="0" indent="0" algn="l" rtl="0">
              <a:lnSpc>
                <a:spcPct val="100000"/>
              </a:lnSpc>
              <a:spcBef>
                <a:spcPts val="0"/>
              </a:spcBef>
              <a:spcAft>
                <a:spcPts val="0"/>
              </a:spcAft>
              <a:buNone/>
            </a:pPr>
            <a:endParaRPr sz="5200">
              <a:latin typeface="Times New Roman"/>
              <a:ea typeface="Times New Roman"/>
              <a:cs typeface="Times New Roman"/>
              <a:sym typeface="Times New Roman"/>
            </a:endParaRPr>
          </a:p>
          <a:p>
            <a:pPr marL="0" lvl="0" indent="0" algn="ctr" rtl="0">
              <a:lnSpc>
                <a:spcPct val="100000"/>
              </a:lnSpc>
              <a:spcBef>
                <a:spcPts val="5"/>
              </a:spcBef>
              <a:spcAft>
                <a:spcPts val="0"/>
              </a:spcAft>
              <a:buNone/>
            </a:pPr>
            <a:r>
              <a:rPr lang="en-US"/>
              <a:t>Fotograﬁe</a:t>
            </a:r>
            <a:endParaRPr/>
          </a:p>
        </p:txBody>
      </p:sp>
      <p:sp>
        <p:nvSpPr>
          <p:cNvPr id="242" name="Google Shape;242;p33"/>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2</a:t>
            </a:r>
            <a:r>
              <a:rPr lang="en-US" sz="1800"/>
              <a:t>6</a:t>
            </a:r>
            <a:r>
              <a:rPr lang="en-US" sz="1800">
                <a:latin typeface="Arial"/>
                <a:ea typeface="Arial"/>
                <a:cs typeface="Arial"/>
                <a:sym typeface="Arial"/>
              </a:rPr>
              <a:t>.</a:t>
            </a:r>
            <a:endParaRPr sz="1800">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pic>
        <p:nvPicPr>
          <p:cNvPr id="247" name="Google Shape;247;p34"/>
          <p:cNvPicPr preferRelativeResize="0"/>
          <p:nvPr/>
        </p:nvPicPr>
        <p:blipFill rotWithShape="1">
          <a:blip r:embed="rId3">
            <a:alphaModFix/>
          </a:blip>
          <a:srcRect/>
          <a:stretch/>
        </p:blipFill>
        <p:spPr>
          <a:xfrm>
            <a:off x="1524000" y="285750"/>
            <a:ext cx="6095999" cy="4571999"/>
          </a:xfrm>
          <a:prstGeom prst="rect">
            <a:avLst/>
          </a:prstGeom>
          <a:noFill/>
          <a:ln>
            <a:noFill/>
          </a:ln>
        </p:spPr>
      </p:pic>
      <p:sp>
        <p:nvSpPr>
          <p:cNvPr id="248" name="Google Shape;248;p34"/>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2</a:t>
            </a:r>
            <a:r>
              <a:rPr lang="en-US" sz="1800"/>
              <a:t>7</a:t>
            </a:r>
            <a:r>
              <a:rPr lang="en-US" sz="1800">
                <a:latin typeface="Arial"/>
                <a:ea typeface="Arial"/>
                <a:cs typeface="Arial"/>
                <a:sym typeface="Arial"/>
              </a:rPr>
              <a:t>.</a:t>
            </a:r>
            <a:endParaRPr sz="1800">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pic>
        <p:nvPicPr>
          <p:cNvPr id="253" name="Google Shape;253;p35"/>
          <p:cNvPicPr preferRelativeResize="0"/>
          <p:nvPr/>
        </p:nvPicPr>
        <p:blipFill rotWithShape="1">
          <a:blip r:embed="rId3">
            <a:alphaModFix/>
          </a:blip>
          <a:srcRect/>
          <a:stretch/>
        </p:blipFill>
        <p:spPr>
          <a:xfrm>
            <a:off x="144250" y="152400"/>
            <a:ext cx="3629025" cy="4838700"/>
          </a:xfrm>
          <a:prstGeom prst="rect">
            <a:avLst/>
          </a:prstGeom>
          <a:noFill/>
          <a:ln>
            <a:noFill/>
          </a:ln>
        </p:spPr>
      </p:pic>
      <p:pic>
        <p:nvPicPr>
          <p:cNvPr id="254" name="Google Shape;254;p35"/>
          <p:cNvPicPr preferRelativeResize="0"/>
          <p:nvPr/>
        </p:nvPicPr>
        <p:blipFill rotWithShape="1">
          <a:blip r:embed="rId4">
            <a:alphaModFix/>
          </a:blip>
          <a:srcRect/>
          <a:stretch/>
        </p:blipFill>
        <p:spPr>
          <a:xfrm>
            <a:off x="4535275" y="152400"/>
            <a:ext cx="3629025" cy="4838700"/>
          </a:xfrm>
          <a:prstGeom prst="rect">
            <a:avLst/>
          </a:prstGeom>
          <a:noFill/>
          <a:ln>
            <a:noFill/>
          </a:ln>
        </p:spPr>
      </p:pic>
      <p:sp>
        <p:nvSpPr>
          <p:cNvPr id="255" name="Google Shape;255;p35"/>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2</a:t>
            </a:r>
            <a:r>
              <a:rPr lang="en-US" sz="1800"/>
              <a:t>8</a:t>
            </a:r>
            <a:r>
              <a:rPr lang="en-US" sz="1800">
                <a:latin typeface="Arial"/>
                <a:ea typeface="Arial"/>
                <a:cs typeface="Arial"/>
                <a:sym typeface="Arial"/>
              </a:rPr>
              <a:t>.</a:t>
            </a:r>
            <a:endParaRPr sz="1800">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pic>
        <p:nvPicPr>
          <p:cNvPr id="260" name="Google Shape;260;p36"/>
          <p:cNvPicPr preferRelativeResize="0"/>
          <p:nvPr/>
        </p:nvPicPr>
        <p:blipFill rotWithShape="1">
          <a:blip r:embed="rId3">
            <a:alphaModFix/>
          </a:blip>
          <a:srcRect/>
          <a:stretch/>
        </p:blipFill>
        <p:spPr>
          <a:xfrm>
            <a:off x="2039038" y="560600"/>
            <a:ext cx="5065924" cy="3799443"/>
          </a:xfrm>
          <a:prstGeom prst="rect">
            <a:avLst/>
          </a:prstGeom>
          <a:noFill/>
          <a:ln>
            <a:noFill/>
          </a:ln>
        </p:spPr>
      </p:pic>
      <p:sp>
        <p:nvSpPr>
          <p:cNvPr id="261" name="Google Shape;261;p36"/>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t>29</a:t>
            </a:r>
            <a:r>
              <a:rPr lang="en-US" sz="1800">
                <a:latin typeface="Arial"/>
                <a:ea typeface="Arial"/>
                <a:cs typeface="Arial"/>
                <a:sym typeface="Arial"/>
              </a:rPr>
              <a:t>.</a:t>
            </a:r>
            <a:endParaRPr sz="1800">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pic>
        <p:nvPicPr>
          <p:cNvPr id="266" name="Google Shape;266;p37"/>
          <p:cNvPicPr preferRelativeResize="0"/>
          <p:nvPr/>
        </p:nvPicPr>
        <p:blipFill rotWithShape="1">
          <a:blip r:embed="rId3">
            <a:alphaModFix/>
          </a:blip>
          <a:srcRect/>
          <a:stretch/>
        </p:blipFill>
        <p:spPr>
          <a:xfrm>
            <a:off x="1524000" y="193225"/>
            <a:ext cx="6095999" cy="4571999"/>
          </a:xfrm>
          <a:prstGeom prst="rect">
            <a:avLst/>
          </a:prstGeom>
          <a:noFill/>
          <a:ln>
            <a:noFill/>
          </a:ln>
        </p:spPr>
      </p:pic>
      <p:sp>
        <p:nvSpPr>
          <p:cNvPr id="267" name="Google Shape;267;p37"/>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3</a:t>
            </a:r>
            <a:r>
              <a:rPr lang="en-US" sz="1800"/>
              <a:t>0</a:t>
            </a:r>
            <a:r>
              <a:rPr lang="en-US" sz="1800">
                <a:latin typeface="Arial"/>
                <a:ea typeface="Arial"/>
                <a:cs typeface="Arial"/>
                <a:sym typeface="Arial"/>
              </a:rPr>
              <a:t>.</a:t>
            </a:r>
            <a:endParaRPr sz="1800">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pic>
        <p:nvPicPr>
          <p:cNvPr id="272" name="Google Shape;272;p38"/>
          <p:cNvPicPr preferRelativeResize="0"/>
          <p:nvPr/>
        </p:nvPicPr>
        <p:blipFill rotWithShape="1">
          <a:blip r:embed="rId3">
            <a:alphaModFix/>
          </a:blip>
          <a:srcRect/>
          <a:stretch/>
        </p:blipFill>
        <p:spPr>
          <a:xfrm>
            <a:off x="1524000" y="285750"/>
            <a:ext cx="6095999" cy="4571999"/>
          </a:xfrm>
          <a:prstGeom prst="rect">
            <a:avLst/>
          </a:prstGeom>
          <a:noFill/>
          <a:ln>
            <a:noFill/>
          </a:ln>
        </p:spPr>
      </p:pic>
      <p:sp>
        <p:nvSpPr>
          <p:cNvPr id="273" name="Google Shape;273;p38"/>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3</a:t>
            </a:r>
            <a:r>
              <a:rPr lang="en-US" sz="1800"/>
              <a:t>1</a:t>
            </a:r>
            <a:r>
              <a:rPr lang="en-US" sz="1800">
                <a:latin typeface="Arial"/>
                <a:ea typeface="Arial"/>
                <a:cs typeface="Arial"/>
                <a:sym typeface="Arial"/>
              </a:rPr>
              <a:t>.</a:t>
            </a:r>
            <a:endParaRPr sz="1800">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pic>
        <p:nvPicPr>
          <p:cNvPr id="278" name="Google Shape;278;p39"/>
          <p:cNvPicPr preferRelativeResize="0"/>
          <p:nvPr/>
        </p:nvPicPr>
        <p:blipFill rotWithShape="1">
          <a:blip r:embed="rId3">
            <a:alphaModFix/>
          </a:blip>
          <a:srcRect/>
          <a:stretch/>
        </p:blipFill>
        <p:spPr>
          <a:xfrm>
            <a:off x="1483175" y="285750"/>
            <a:ext cx="6095999" cy="4571999"/>
          </a:xfrm>
          <a:prstGeom prst="rect">
            <a:avLst/>
          </a:prstGeom>
          <a:noFill/>
          <a:ln>
            <a:noFill/>
          </a:ln>
        </p:spPr>
      </p:pic>
      <p:sp>
        <p:nvSpPr>
          <p:cNvPr id="279" name="Google Shape;279;p39"/>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3</a:t>
            </a:r>
            <a:r>
              <a:rPr lang="en-US" sz="1800"/>
              <a:t>2</a:t>
            </a:r>
            <a:r>
              <a:rPr lang="en-US" sz="1800">
                <a:latin typeface="Arial"/>
                <a:ea typeface="Arial"/>
                <a:cs typeface="Arial"/>
                <a:sym typeface="Arial"/>
              </a:rPr>
              <a:t>.</a:t>
            </a:r>
            <a:endParaRPr sz="1800">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pic>
        <p:nvPicPr>
          <p:cNvPr id="284" name="Google Shape;284;p40"/>
          <p:cNvPicPr preferRelativeResize="0"/>
          <p:nvPr/>
        </p:nvPicPr>
        <p:blipFill rotWithShape="1">
          <a:blip r:embed="rId3">
            <a:alphaModFix/>
          </a:blip>
          <a:srcRect/>
          <a:stretch/>
        </p:blipFill>
        <p:spPr>
          <a:xfrm>
            <a:off x="1346200" y="152400"/>
            <a:ext cx="6451599" cy="4838699"/>
          </a:xfrm>
          <a:prstGeom prst="rect">
            <a:avLst/>
          </a:prstGeom>
          <a:noFill/>
          <a:ln>
            <a:noFill/>
          </a:ln>
        </p:spPr>
      </p:pic>
      <p:sp>
        <p:nvSpPr>
          <p:cNvPr id="285" name="Google Shape;285;p40"/>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3</a:t>
            </a:r>
            <a:r>
              <a:rPr lang="en-US" sz="1800"/>
              <a:t>3</a:t>
            </a:r>
            <a:r>
              <a:rPr lang="en-US" sz="1800">
                <a:latin typeface="Arial"/>
                <a:ea typeface="Arial"/>
                <a:cs typeface="Arial"/>
                <a:sym typeface="Arial"/>
              </a:rPr>
              <a:t>.</a:t>
            </a:r>
            <a:endParaRPr sz="1800">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pic>
        <p:nvPicPr>
          <p:cNvPr id="290" name="Google Shape;290;p41"/>
          <p:cNvPicPr preferRelativeResize="0"/>
          <p:nvPr/>
        </p:nvPicPr>
        <p:blipFill rotWithShape="1">
          <a:blip r:embed="rId3">
            <a:alphaModFix/>
          </a:blip>
          <a:srcRect/>
          <a:stretch/>
        </p:blipFill>
        <p:spPr>
          <a:xfrm>
            <a:off x="1524000" y="244950"/>
            <a:ext cx="6095999" cy="4571999"/>
          </a:xfrm>
          <a:prstGeom prst="rect">
            <a:avLst/>
          </a:prstGeom>
          <a:noFill/>
          <a:ln>
            <a:noFill/>
          </a:ln>
        </p:spPr>
      </p:pic>
      <p:sp>
        <p:nvSpPr>
          <p:cNvPr id="291" name="Google Shape;291;p41"/>
          <p:cNvSpPr txBox="1"/>
          <p:nvPr/>
        </p:nvSpPr>
        <p:spPr>
          <a:xfrm>
            <a:off x="8668325" y="258555"/>
            <a:ext cx="343500" cy="289800"/>
          </a:xfrm>
          <a:prstGeom prst="rect">
            <a:avLst/>
          </a:prstGeom>
          <a:noFill/>
          <a:ln>
            <a:noFill/>
          </a:ln>
        </p:spPr>
        <p:txBody>
          <a:bodyPr spcFirstLastPara="1" wrap="square" lIns="0" tIns="12700" rIns="0" bIns="0" anchor="t" anchorCtr="0">
            <a:spAutoFit/>
          </a:bodyPr>
          <a:lstStyle/>
          <a:p>
            <a:pPr marL="12700" marR="0" lvl="0" indent="0" algn="l" rtl="0">
              <a:lnSpc>
                <a:spcPct val="100000"/>
              </a:lnSpc>
              <a:spcBef>
                <a:spcPts val="0"/>
              </a:spcBef>
              <a:spcAft>
                <a:spcPts val="0"/>
              </a:spcAft>
              <a:buNone/>
            </a:pPr>
            <a:r>
              <a:rPr lang="en-US" sz="1800">
                <a:latin typeface="Arial"/>
                <a:ea typeface="Arial"/>
                <a:cs typeface="Arial"/>
                <a:sym typeface="Arial"/>
              </a:rPr>
              <a:t>3</a:t>
            </a:r>
            <a:r>
              <a:rPr lang="en-US" sz="1800"/>
              <a:t>4</a:t>
            </a:r>
            <a:r>
              <a:rPr lang="en-US" sz="1800">
                <a:latin typeface="Arial"/>
                <a:ea typeface="Arial"/>
                <a:cs typeface="Arial"/>
                <a:sym typeface="Arial"/>
              </a:rPr>
              <a:t>.</a:t>
            </a:r>
            <a:endParaRPr sz="1800">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97A7"/>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816</Words>
  <Application>Microsoft Office PowerPoint</Application>
  <PresentationFormat>Předvádění na obrazovce (16:9)</PresentationFormat>
  <Paragraphs>161</Paragraphs>
  <Slides>35</Slides>
  <Notes>35</Notes>
  <HiddenSlides>0</HiddenSlides>
  <MMClips>0</MMClips>
  <ScaleCrop>false</ScaleCrop>
  <HeadingPairs>
    <vt:vector size="4" baseType="variant">
      <vt:variant>
        <vt:lpstr>Motiv</vt:lpstr>
      </vt:variant>
      <vt:variant>
        <vt:i4>1</vt:i4>
      </vt:variant>
      <vt:variant>
        <vt:lpstr>Nadpisy snímků</vt:lpstr>
      </vt:variant>
      <vt:variant>
        <vt:i4>35</vt:i4>
      </vt:variant>
    </vt:vector>
  </HeadingPairs>
  <TitlesOfParts>
    <vt:vector size="36" baseType="lpstr">
      <vt:lpstr>Office Theme</vt:lpstr>
      <vt:lpstr>Valná hromada  Mateřské centrum Permoníček, z.s. 7.6.2023</vt:lpstr>
      <vt:lpstr>Program VH:</vt:lpstr>
      <vt:lpstr>Zpráva o činnosti Mateřského  centra Permoníček, z.s. v r. 2022</vt:lpstr>
      <vt:lpstr>Obsah</vt:lpstr>
      <vt:lpstr>Personální obsazení MC v roce 2022</vt:lpstr>
      <vt:lpstr>Realizační tým v roce 2022</vt:lpstr>
      <vt:lpstr>Program v roce 2022</vt:lpstr>
      <vt:lpstr>Dětská skupina Permoníček</vt:lpstr>
      <vt:lpstr>Kroužky - sportovní a vzdělávací - koordinátorka Gabriela Bošková</vt:lpstr>
      <vt:lpstr>Herny</vt:lpstr>
      <vt:lpstr>Nepravidelná činnost</vt:lpstr>
      <vt:lpstr>Prezentace aplikace PowerPoint</vt:lpstr>
      <vt:lpstr>Únor</vt:lpstr>
      <vt:lpstr>Září</vt:lpstr>
      <vt:lpstr>Prosinec</vt:lpstr>
      <vt:lpstr>Prezentace aplikace PowerPoint</vt:lpstr>
      <vt:lpstr>Prezentace aplikace PowerPoint</vt:lpstr>
      <vt:lpstr>Členové v r. 2022</vt:lpstr>
      <vt:lpstr>Propagace MC v r. 2022</vt:lpstr>
      <vt:lpstr>Spolupráce MC s ostatními institucemi v r. 2022</vt:lpstr>
      <vt:lpstr>Prezentace aplikace PowerPoint</vt:lpstr>
      <vt:lpstr>Prezentace aplikace PowerPoint</vt:lpstr>
      <vt:lpstr>Prezentace aplikace PowerPoint</vt:lpstr>
      <vt:lpstr>Prezentace aplikace PowerPoint</vt:lpstr>
      <vt:lpstr> Závěr zprávy</vt:lpstr>
      <vt:lpstr>Mateřské centrum Permoníček děkuje všem, kteří svou aktivitou přispívají k rozvoji činnosti mateřského centra a k naplňování jeho cílů a také děkuje všem, kteří finančně či materiálně podpořili jeho existenci.    V Jílovém u Prahy dne 31.12.2022   </vt:lpstr>
      <vt:lpstr> Fotograﬁe</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Valná hromada  Mateřské centrum Permoníček, z.s. 7.6.2023</dc:title>
  <cp:lastModifiedBy>Uživatel systému Windows</cp:lastModifiedBy>
  <cp:revision>5</cp:revision>
  <dcterms:modified xsi:type="dcterms:W3CDTF">2023-05-31T07:09:39Z</dcterms:modified>
</cp:coreProperties>
</file>